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61" r:id="rId3"/>
    <p:sldId id="262" r:id="rId4"/>
    <p:sldId id="265" r:id="rId5"/>
    <p:sldId id="267" r:id="rId6"/>
    <p:sldId id="269" r:id="rId7"/>
    <p:sldId id="266" r:id="rId8"/>
    <p:sldId id="268" r:id="rId9"/>
    <p:sldId id="270" r:id="rId10"/>
    <p:sldId id="271" r:id="rId11"/>
    <p:sldId id="263" r:id="rId12"/>
    <p:sldId id="258" r:id="rId13"/>
    <p:sldId id="264" r:id="rId14"/>
    <p:sldId id="259" r:id="rId15"/>
    <p:sldId id="257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A1E9"/>
    <a:srgbClr val="CCFF99"/>
    <a:srgbClr val="99CCFF"/>
    <a:srgbClr val="FF75FF"/>
    <a:srgbClr val="FFFF99"/>
    <a:srgbClr val="FFC9FF"/>
    <a:srgbClr val="FDA37B"/>
    <a:srgbClr val="F4E2BE"/>
    <a:srgbClr val="FB8F99"/>
    <a:srgbClr val="FFB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D88BF6-A88D-4207-874A-7F0F93F3CE42}" v="484" dt="2026-06-24T14:20:57.9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Arddull Ganolig 2 - Pwysla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lfan Pennyn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lfan Dyddiad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6BE6C1-966B-45AC-A91A-CA80CFF64569}" type="datetimeFigureOut">
              <a:rPr lang="en-GB" smtClean="0"/>
              <a:t>03/07/2026</a:t>
            </a:fld>
            <a:endParaRPr lang="en-GB"/>
          </a:p>
        </p:txBody>
      </p:sp>
      <p:sp>
        <p:nvSpPr>
          <p:cNvPr id="4" name="Dalfan Delwedd Sleid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Dalfan Nodiada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y-GB"/>
              <a:t>Cliciwch i olygu'r arddulliau testun Meistr</a:t>
            </a:r>
          </a:p>
          <a:p>
            <a:pPr lvl="1"/>
            <a:r>
              <a:rPr lang="cy-GB"/>
              <a:t>Ail lefel</a:t>
            </a:r>
          </a:p>
          <a:p>
            <a:pPr lvl="2"/>
            <a:r>
              <a:rPr lang="cy-GB"/>
              <a:t>Trydedd lefel</a:t>
            </a:r>
          </a:p>
          <a:p>
            <a:pPr lvl="3"/>
            <a:r>
              <a:rPr lang="cy-GB"/>
              <a:t>Pedwaredd lefel</a:t>
            </a:r>
          </a:p>
          <a:p>
            <a:pPr lvl="4"/>
            <a:r>
              <a:rPr lang="cy-GB"/>
              <a:t>Pumed lefel</a:t>
            </a:r>
            <a:endParaRPr lang="en-GB"/>
          </a:p>
        </p:txBody>
      </p:sp>
      <p:sp>
        <p:nvSpPr>
          <p:cNvPr id="6" name="Dalfan Troedyn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Dalfan Rhif y Sleid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FEBEB-A8C5-4925-8665-9C9DCD87F9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3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lfan Delwedd Sleid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Dalfan Nodiada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lfan Rhif y Sleid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FEBEB-A8C5-4925-8665-9C9DCD87F99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644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lfan Delwedd Sleid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Dalfan Nodiada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lfan Rhif y Sleid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FEBEB-A8C5-4925-8665-9C9DCD87F99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090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lfan Delwedd Sleid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Dalfan Nodiada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lfan Rhif y Sleid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FEBEB-A8C5-4925-8665-9C9DCD87F99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179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lfan Delwedd Sleid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Dalfan Nodiada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lfan Rhif y Sleid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FEBEB-A8C5-4925-8665-9C9DCD87F99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778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itl y Sle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y-GB"/>
              <a:t>Cliciwch i olygu arddull teitl y Meistr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y-GB"/>
              <a:t>Cliciwch i olygu arddull is-deitl y Meistr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5561-2EA7-40B5-93A2-FE186B104DD1}" type="datetimeFigureOut">
              <a:rPr lang="en-GB" smtClean="0"/>
              <a:t>03/07/2026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AFB7D-11CE-49F4-B57C-D72F48082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982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itl a Thestun Fertig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/>
              <a:t>Cliciwch i olygu arddull teitl y Meistr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y-GB"/>
              <a:t>Cliciwch i olygu'r arddulliau testun Meistr</a:t>
            </a:r>
          </a:p>
          <a:p>
            <a:pPr lvl="1"/>
            <a:r>
              <a:rPr lang="cy-GB"/>
              <a:t>Ail lefel</a:t>
            </a:r>
          </a:p>
          <a:p>
            <a:pPr lvl="2"/>
            <a:r>
              <a:rPr lang="cy-GB"/>
              <a:t>Trydedd lefel</a:t>
            </a:r>
          </a:p>
          <a:p>
            <a:pPr lvl="3"/>
            <a:r>
              <a:rPr lang="cy-GB"/>
              <a:t>Pedwaredd lefel</a:t>
            </a:r>
          </a:p>
          <a:p>
            <a:pPr lvl="4"/>
            <a:r>
              <a:rPr lang="cy-GB"/>
              <a:t>Pumed lefel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5561-2EA7-40B5-93A2-FE186B104DD1}" type="datetimeFigureOut">
              <a:rPr lang="en-GB" smtClean="0"/>
              <a:t>03/07/2026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AFB7D-11CE-49F4-B57C-D72F48082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587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itl Fertigol a Thes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y-GB"/>
              <a:t>Cliciwch i olygu arddull teitl y Meistr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y-GB"/>
              <a:t>Cliciwch i olygu'r arddulliau testun Meistr</a:t>
            </a:r>
          </a:p>
          <a:p>
            <a:pPr lvl="1"/>
            <a:r>
              <a:rPr lang="cy-GB"/>
              <a:t>Ail lefel</a:t>
            </a:r>
          </a:p>
          <a:p>
            <a:pPr lvl="2"/>
            <a:r>
              <a:rPr lang="cy-GB"/>
              <a:t>Trydedd lefel</a:t>
            </a:r>
          </a:p>
          <a:p>
            <a:pPr lvl="3"/>
            <a:r>
              <a:rPr lang="cy-GB"/>
              <a:t>Pedwaredd lefel</a:t>
            </a:r>
          </a:p>
          <a:p>
            <a:pPr lvl="4"/>
            <a:r>
              <a:rPr lang="cy-GB"/>
              <a:t>Pumed lefel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5561-2EA7-40B5-93A2-FE186B104DD1}" type="datetimeFigureOut">
              <a:rPr lang="en-GB" smtClean="0"/>
              <a:t>03/07/2026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AFB7D-11CE-49F4-B57C-D72F48082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086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itl a Chynnw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/>
              <a:t>Cliciwch i olygu arddull teitl y Meistr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y-GB"/>
              <a:t>Cliciwch i olygu'r arddulliau testun Meistr</a:t>
            </a:r>
          </a:p>
          <a:p>
            <a:pPr lvl="1"/>
            <a:r>
              <a:rPr lang="cy-GB"/>
              <a:t>Ail lefel</a:t>
            </a:r>
          </a:p>
          <a:p>
            <a:pPr lvl="2"/>
            <a:r>
              <a:rPr lang="cy-GB"/>
              <a:t>Trydedd lefel</a:t>
            </a:r>
          </a:p>
          <a:p>
            <a:pPr lvl="3"/>
            <a:r>
              <a:rPr lang="cy-GB"/>
              <a:t>Pedwaredd lefel</a:t>
            </a:r>
          </a:p>
          <a:p>
            <a:pPr lvl="4"/>
            <a:r>
              <a:rPr lang="cy-GB"/>
              <a:t>Pumed lefel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5561-2EA7-40B5-93A2-FE186B104DD1}" type="datetimeFigureOut">
              <a:rPr lang="en-GB" smtClean="0"/>
              <a:t>03/07/2026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AFB7D-11CE-49F4-B57C-D72F48082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144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ennyn Ad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y-GB"/>
              <a:t>Cliciwch i olygu arddull teitl y Meistr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y-GB"/>
              <a:t>Cliciwch i olygu'r arddulliau testun Meistr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5561-2EA7-40B5-93A2-FE186B104DD1}" type="datetimeFigureOut">
              <a:rPr lang="en-GB" smtClean="0"/>
              <a:t>03/07/2026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AFB7D-11CE-49F4-B57C-D72F48082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367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au Gynnw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/>
              <a:t>Cliciwch i olygu arddull teitl y Meistr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y-GB"/>
              <a:t>Cliciwch i olygu'r arddulliau testun Meistr</a:t>
            </a:r>
          </a:p>
          <a:p>
            <a:pPr lvl="1"/>
            <a:r>
              <a:rPr lang="cy-GB"/>
              <a:t>Ail lefel</a:t>
            </a:r>
          </a:p>
          <a:p>
            <a:pPr lvl="2"/>
            <a:r>
              <a:rPr lang="cy-GB"/>
              <a:t>Trydedd lefel</a:t>
            </a:r>
          </a:p>
          <a:p>
            <a:pPr lvl="3"/>
            <a:r>
              <a:rPr lang="cy-GB"/>
              <a:t>Pedwaredd lefel</a:t>
            </a:r>
          </a:p>
          <a:p>
            <a:pPr lvl="4"/>
            <a:r>
              <a:rPr lang="cy-GB"/>
              <a:t>Pumed lefel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y-GB"/>
              <a:t>Cliciwch i olygu'r arddulliau testun Meistr</a:t>
            </a:r>
          </a:p>
          <a:p>
            <a:pPr lvl="1"/>
            <a:r>
              <a:rPr lang="cy-GB"/>
              <a:t>Ail lefel</a:t>
            </a:r>
          </a:p>
          <a:p>
            <a:pPr lvl="2"/>
            <a:r>
              <a:rPr lang="cy-GB"/>
              <a:t>Trydedd lefel</a:t>
            </a:r>
          </a:p>
          <a:p>
            <a:pPr lvl="3"/>
            <a:r>
              <a:rPr lang="cy-GB"/>
              <a:t>Pedwaredd lefel</a:t>
            </a:r>
          </a:p>
          <a:p>
            <a:pPr lvl="4"/>
            <a:r>
              <a:rPr lang="cy-GB"/>
              <a:t>Pumed lefel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5561-2EA7-40B5-93A2-FE186B104DD1}" type="datetimeFigureOut">
              <a:rPr lang="en-GB" smtClean="0"/>
              <a:t>03/07/2026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AFB7D-11CE-49F4-B57C-D72F48082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021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ymhariae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y-GB"/>
              <a:t>Cliciwch i olygu arddull teitl y Meistr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y-GB"/>
              <a:t>Cliciwch i olygu'r arddulliau testun Meistr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y-GB"/>
              <a:t>Cliciwch i olygu'r arddulliau testun Meistr</a:t>
            </a:r>
          </a:p>
          <a:p>
            <a:pPr lvl="1"/>
            <a:r>
              <a:rPr lang="cy-GB"/>
              <a:t>Ail lefel</a:t>
            </a:r>
          </a:p>
          <a:p>
            <a:pPr lvl="2"/>
            <a:r>
              <a:rPr lang="cy-GB"/>
              <a:t>Trydedd lefel</a:t>
            </a:r>
          </a:p>
          <a:p>
            <a:pPr lvl="3"/>
            <a:r>
              <a:rPr lang="cy-GB"/>
              <a:t>Pedwaredd lefel</a:t>
            </a:r>
          </a:p>
          <a:p>
            <a:pPr lvl="4"/>
            <a:r>
              <a:rPr lang="cy-GB"/>
              <a:t>Pumed lefel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y-GB"/>
              <a:t>Cliciwch i olygu'r arddulliau testun Meistr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y-GB"/>
              <a:t>Cliciwch i olygu'r arddulliau testun Meistr</a:t>
            </a:r>
          </a:p>
          <a:p>
            <a:pPr lvl="1"/>
            <a:r>
              <a:rPr lang="cy-GB"/>
              <a:t>Ail lefel</a:t>
            </a:r>
          </a:p>
          <a:p>
            <a:pPr lvl="2"/>
            <a:r>
              <a:rPr lang="cy-GB"/>
              <a:t>Trydedd lefel</a:t>
            </a:r>
          </a:p>
          <a:p>
            <a:pPr lvl="3"/>
            <a:r>
              <a:rPr lang="cy-GB"/>
              <a:t>Pedwaredd lefel</a:t>
            </a:r>
          </a:p>
          <a:p>
            <a:pPr lvl="4"/>
            <a:r>
              <a:rPr lang="cy-GB"/>
              <a:t>Pumed lefel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5561-2EA7-40B5-93A2-FE186B104DD1}" type="datetimeFigureOut">
              <a:rPr lang="en-GB" smtClean="0"/>
              <a:t>03/07/2026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AFB7D-11CE-49F4-B57C-D72F48082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696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eitl yn Un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/>
              <a:t>Cliciwch i olygu arddull teitl y Meistr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5561-2EA7-40B5-93A2-FE186B104DD1}" type="datetimeFigureOut">
              <a:rPr lang="en-GB" smtClean="0"/>
              <a:t>03/07/2026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AFB7D-11CE-49F4-B57C-D72F48082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336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w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5561-2EA7-40B5-93A2-FE186B104DD1}" type="datetimeFigureOut">
              <a:rPr lang="en-GB" smtClean="0"/>
              <a:t>03/07/2026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AFB7D-11CE-49F4-B57C-D72F48082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717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ynnwys gyda Phennaw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y-GB"/>
              <a:t>Cliciwch i olygu arddull teitl y Meistr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y-GB"/>
              <a:t>Cliciwch i olygu'r arddulliau testun Meistr</a:t>
            </a:r>
          </a:p>
          <a:p>
            <a:pPr lvl="1"/>
            <a:r>
              <a:rPr lang="cy-GB"/>
              <a:t>Ail lefel</a:t>
            </a:r>
          </a:p>
          <a:p>
            <a:pPr lvl="2"/>
            <a:r>
              <a:rPr lang="cy-GB"/>
              <a:t>Trydedd lefel</a:t>
            </a:r>
          </a:p>
          <a:p>
            <a:pPr lvl="3"/>
            <a:r>
              <a:rPr lang="cy-GB"/>
              <a:t>Pedwaredd lefel</a:t>
            </a:r>
          </a:p>
          <a:p>
            <a:pPr lvl="4"/>
            <a:r>
              <a:rPr lang="cy-GB"/>
              <a:t>Pumed lefel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y-GB"/>
              <a:t>Cliciwch i olygu'r arddulliau testun Meistr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5561-2EA7-40B5-93A2-FE186B104DD1}" type="datetimeFigureOut">
              <a:rPr lang="en-GB" smtClean="0"/>
              <a:t>03/07/2026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AFB7D-11CE-49F4-B57C-D72F48082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309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Llun gyda Phennaw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y-GB"/>
              <a:t>Cliciwch i olygu arddull teitl y Meistr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y-GB"/>
              <a:t>Cliciwch eicon i ychwanegu llun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y-GB"/>
              <a:t>Cliciwch i olygu'r arddulliau testun Meistr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5561-2EA7-40B5-93A2-FE186B104DD1}" type="datetimeFigureOut">
              <a:rPr lang="en-GB" smtClean="0"/>
              <a:t>03/07/2026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AFB7D-11CE-49F4-B57C-D72F48082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059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y-GB"/>
              <a:t>Cliciwch i olygu arddull teitl y Meistr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y-GB"/>
              <a:t>Cliciwch i olygu'r arddulliau testun Meistr</a:t>
            </a:r>
          </a:p>
          <a:p>
            <a:pPr lvl="1"/>
            <a:r>
              <a:rPr lang="cy-GB"/>
              <a:t>Ail lefel</a:t>
            </a:r>
          </a:p>
          <a:p>
            <a:pPr lvl="2"/>
            <a:r>
              <a:rPr lang="cy-GB"/>
              <a:t>Trydedd lefel</a:t>
            </a:r>
          </a:p>
          <a:p>
            <a:pPr lvl="3"/>
            <a:r>
              <a:rPr lang="cy-GB"/>
              <a:t>Pedwaredd lefel</a:t>
            </a:r>
          </a:p>
          <a:p>
            <a:pPr lvl="4"/>
            <a:r>
              <a:rPr lang="cy-GB"/>
              <a:t>Pumed lefel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95561-2EA7-40B5-93A2-FE186B104DD1}" type="datetimeFigureOut">
              <a:rPr lang="en-GB" smtClean="0"/>
              <a:t>03/07/2026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AFB7D-11CE-49F4-B57C-D72F48082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55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91.m4a"/><Relationship Id="rId13" Type="http://schemas.microsoft.com/office/2007/relationships/media" Target="../media/media94.m4a"/><Relationship Id="rId18" Type="http://schemas.openxmlformats.org/officeDocument/2006/relationships/audio" Target="../media/media96.m4a"/><Relationship Id="rId3" Type="http://schemas.microsoft.com/office/2007/relationships/media" Target="../media/media89.m4a"/><Relationship Id="rId21" Type="http://schemas.openxmlformats.org/officeDocument/2006/relationships/image" Target="../media/image2.png"/><Relationship Id="rId7" Type="http://schemas.microsoft.com/office/2007/relationships/media" Target="../media/media91.m4a"/><Relationship Id="rId12" Type="http://schemas.openxmlformats.org/officeDocument/2006/relationships/audio" Target="../media/media93.m4a"/><Relationship Id="rId17" Type="http://schemas.microsoft.com/office/2007/relationships/media" Target="../media/media96.m4a"/><Relationship Id="rId2" Type="http://schemas.openxmlformats.org/officeDocument/2006/relationships/audio" Target="../media/media88.m4a"/><Relationship Id="rId16" Type="http://schemas.openxmlformats.org/officeDocument/2006/relationships/audio" Target="../media/media95.m4a"/><Relationship Id="rId20" Type="http://schemas.openxmlformats.org/officeDocument/2006/relationships/notesSlide" Target="../notesSlides/notesSlide3.xml"/><Relationship Id="rId1" Type="http://schemas.microsoft.com/office/2007/relationships/media" Target="../media/media88.m4a"/><Relationship Id="rId6" Type="http://schemas.openxmlformats.org/officeDocument/2006/relationships/audio" Target="../media/media90.m4a"/><Relationship Id="rId11" Type="http://schemas.microsoft.com/office/2007/relationships/media" Target="../media/media93.m4a"/><Relationship Id="rId5" Type="http://schemas.microsoft.com/office/2007/relationships/media" Target="../media/media90.m4a"/><Relationship Id="rId15" Type="http://schemas.microsoft.com/office/2007/relationships/media" Target="../media/media95.m4a"/><Relationship Id="rId10" Type="http://schemas.openxmlformats.org/officeDocument/2006/relationships/audio" Target="../media/media92.m4a"/><Relationship Id="rId19" Type="http://schemas.openxmlformats.org/officeDocument/2006/relationships/slideLayout" Target="../slideLayouts/slideLayout7.xml"/><Relationship Id="rId4" Type="http://schemas.openxmlformats.org/officeDocument/2006/relationships/audio" Target="../media/media89.m4a"/><Relationship Id="rId9" Type="http://schemas.microsoft.com/office/2007/relationships/media" Target="../media/media92.m4a"/><Relationship Id="rId14" Type="http://schemas.openxmlformats.org/officeDocument/2006/relationships/audio" Target="../media/media94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hyperlink" Target="https://www.youtube.com/watch?v=IVd5k2hwaTE&amp;list=RDEMDRLqrxfsY8u5NGB4rmT80Q&amp;index=5" TargetMode="External"/><Relationship Id="rId18" Type="http://schemas.openxmlformats.org/officeDocument/2006/relationships/image" Target="../media/image82.jpeg"/><Relationship Id="rId26" Type="http://schemas.openxmlformats.org/officeDocument/2006/relationships/image" Target="../media/image86.jpeg"/><Relationship Id="rId3" Type="http://schemas.openxmlformats.org/officeDocument/2006/relationships/hyperlink" Target="https://www.youtube.com/watch?v=usu3-IQTtbs" TargetMode="External"/><Relationship Id="rId21" Type="http://schemas.openxmlformats.org/officeDocument/2006/relationships/hyperlink" Target="https://www.youtube.com/watch?v=WVx7d8MKQc4" TargetMode="External"/><Relationship Id="rId7" Type="http://schemas.openxmlformats.org/officeDocument/2006/relationships/hyperlink" Target="https://www.youtube.com/watch?v=JhxD1fXFx0c&amp;list=RDEMDRLqrxfsY8u5NGB4rmT80Q&amp;index=11" TargetMode="External"/><Relationship Id="rId12" Type="http://schemas.openxmlformats.org/officeDocument/2006/relationships/image" Target="../media/image79.jpeg"/><Relationship Id="rId17" Type="http://schemas.openxmlformats.org/officeDocument/2006/relationships/hyperlink" Target="https://www.youtube.com/watch?v=mhk0_ceCfqI" TargetMode="External"/><Relationship Id="rId25" Type="http://schemas.openxmlformats.org/officeDocument/2006/relationships/hyperlink" Target="https://www.youtube.com/watch?v=1njZeGZ-C6A" TargetMode="External"/><Relationship Id="rId2" Type="http://schemas.openxmlformats.org/officeDocument/2006/relationships/image" Target="../media/image74.png"/><Relationship Id="rId16" Type="http://schemas.openxmlformats.org/officeDocument/2006/relationships/image" Target="../media/image81.jpeg"/><Relationship Id="rId20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11" Type="http://schemas.openxmlformats.org/officeDocument/2006/relationships/hyperlink" Target="https://www.youtube.com/watch?v=XXauLUuyt0Y&amp;list=RDEMDRLqrxfsY8u5NGB4rmT80Q&amp;index=3" TargetMode="External"/><Relationship Id="rId24" Type="http://schemas.openxmlformats.org/officeDocument/2006/relationships/image" Target="../media/image85.jpeg"/><Relationship Id="rId5" Type="http://schemas.openxmlformats.org/officeDocument/2006/relationships/hyperlink" Target="https://www.youtube.com/watch?v=_NtlwwGlUFI&amp;list=RDEMDRLqrxfsY8u5NGB4rmT80Q&amp;start_radio=1" TargetMode="External"/><Relationship Id="rId15" Type="http://schemas.openxmlformats.org/officeDocument/2006/relationships/hyperlink" Target="https://www.youtube.com/watch?v=3RwgAYVntUg" TargetMode="External"/><Relationship Id="rId23" Type="http://schemas.openxmlformats.org/officeDocument/2006/relationships/hyperlink" Target="https://www.youtube.com/watch?v=kvuur1Hm9HE" TargetMode="External"/><Relationship Id="rId10" Type="http://schemas.openxmlformats.org/officeDocument/2006/relationships/image" Target="../media/image78.jpeg"/><Relationship Id="rId19" Type="http://schemas.openxmlformats.org/officeDocument/2006/relationships/hyperlink" Target="https://www.youtube.com/watch?v=UYYRQLE2xCU" TargetMode="External"/><Relationship Id="rId4" Type="http://schemas.openxmlformats.org/officeDocument/2006/relationships/image" Target="../media/image75.jpeg"/><Relationship Id="rId9" Type="http://schemas.openxmlformats.org/officeDocument/2006/relationships/hyperlink" Target="https://www.youtube.com/watch?v=ab4l3z06zFM&amp;list=RDEMDRLqrxfsY8u5NGB4rmT80Q&amp;index=2" TargetMode="External"/><Relationship Id="rId14" Type="http://schemas.openxmlformats.org/officeDocument/2006/relationships/image" Target="../media/image80.jpeg"/><Relationship Id="rId22" Type="http://schemas.openxmlformats.org/officeDocument/2006/relationships/image" Target="../media/image8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jpe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" Type="http://schemas.openxmlformats.org/officeDocument/2006/relationships/image" Target="../media/image102.png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microsoft.com/office/2007/relationships/media" Target="../media/media7.m4a"/><Relationship Id="rId18" Type="http://schemas.openxmlformats.org/officeDocument/2006/relationships/audio" Target="../media/media9.m4a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17" Type="http://schemas.microsoft.com/office/2007/relationships/media" Target="../media/media9.m4a"/><Relationship Id="rId2" Type="http://schemas.openxmlformats.org/officeDocument/2006/relationships/audio" Target="../media/media1.m4a"/><Relationship Id="rId16" Type="http://schemas.openxmlformats.org/officeDocument/2006/relationships/audio" Target="../media/media8.m4a"/><Relationship Id="rId20" Type="http://schemas.openxmlformats.org/officeDocument/2006/relationships/image" Target="../media/image2.pn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5" Type="http://schemas.microsoft.com/office/2007/relationships/media" Target="../media/media3.m4a"/><Relationship Id="rId15" Type="http://schemas.microsoft.com/office/2007/relationships/media" Target="../media/media8.m4a"/><Relationship Id="rId10" Type="http://schemas.openxmlformats.org/officeDocument/2006/relationships/audio" Target="../media/media5.m4a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audio" Target="../media/media7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4a"/><Relationship Id="rId13" Type="http://schemas.microsoft.com/office/2007/relationships/media" Target="../media/media16.m4a"/><Relationship Id="rId18" Type="http://schemas.openxmlformats.org/officeDocument/2006/relationships/audio" Target="../media/media18.m4a"/><Relationship Id="rId26" Type="http://schemas.openxmlformats.org/officeDocument/2006/relationships/image" Target="../media/image7.png"/><Relationship Id="rId3" Type="http://schemas.microsoft.com/office/2007/relationships/media" Target="../media/media11.m4a"/><Relationship Id="rId21" Type="http://schemas.openxmlformats.org/officeDocument/2006/relationships/slideLayout" Target="../slideLayouts/slideLayout2.xml"/><Relationship Id="rId7" Type="http://schemas.microsoft.com/office/2007/relationships/media" Target="../media/media13.m4a"/><Relationship Id="rId12" Type="http://schemas.openxmlformats.org/officeDocument/2006/relationships/audio" Target="../media/media15.m4a"/><Relationship Id="rId17" Type="http://schemas.microsoft.com/office/2007/relationships/media" Target="../media/media18.m4a"/><Relationship Id="rId25" Type="http://schemas.openxmlformats.org/officeDocument/2006/relationships/image" Target="../media/image6.png"/><Relationship Id="rId2" Type="http://schemas.openxmlformats.org/officeDocument/2006/relationships/audio" Target="../media/media10.m4a"/><Relationship Id="rId16" Type="http://schemas.openxmlformats.org/officeDocument/2006/relationships/audio" Target="../media/media17.m4a"/><Relationship Id="rId20" Type="http://schemas.openxmlformats.org/officeDocument/2006/relationships/audio" Target="../media/media19.m4a"/><Relationship Id="rId29" Type="http://schemas.openxmlformats.org/officeDocument/2006/relationships/image" Target="../media/image10.png"/><Relationship Id="rId1" Type="http://schemas.microsoft.com/office/2007/relationships/media" Target="../media/media10.m4a"/><Relationship Id="rId6" Type="http://schemas.openxmlformats.org/officeDocument/2006/relationships/audio" Target="../media/media12.m4a"/><Relationship Id="rId11" Type="http://schemas.microsoft.com/office/2007/relationships/media" Target="../media/media15.m4a"/><Relationship Id="rId24" Type="http://schemas.openxmlformats.org/officeDocument/2006/relationships/image" Target="../media/image5.png"/><Relationship Id="rId32" Type="http://schemas.openxmlformats.org/officeDocument/2006/relationships/image" Target="../media/image2.png"/><Relationship Id="rId5" Type="http://schemas.microsoft.com/office/2007/relationships/media" Target="../media/media12.m4a"/><Relationship Id="rId15" Type="http://schemas.microsoft.com/office/2007/relationships/media" Target="../media/media17.m4a"/><Relationship Id="rId23" Type="http://schemas.openxmlformats.org/officeDocument/2006/relationships/image" Target="../media/image4.png"/><Relationship Id="rId28" Type="http://schemas.openxmlformats.org/officeDocument/2006/relationships/image" Target="../media/image9.jpeg"/><Relationship Id="rId10" Type="http://schemas.openxmlformats.org/officeDocument/2006/relationships/audio" Target="../media/media14.m4a"/><Relationship Id="rId19" Type="http://schemas.microsoft.com/office/2007/relationships/media" Target="../media/media19.m4a"/><Relationship Id="rId31" Type="http://schemas.openxmlformats.org/officeDocument/2006/relationships/image" Target="../media/image12.jpeg"/><Relationship Id="rId4" Type="http://schemas.openxmlformats.org/officeDocument/2006/relationships/audio" Target="../media/media11.m4a"/><Relationship Id="rId9" Type="http://schemas.microsoft.com/office/2007/relationships/media" Target="../media/media14.m4a"/><Relationship Id="rId14" Type="http://schemas.openxmlformats.org/officeDocument/2006/relationships/audio" Target="../media/media16.m4a"/><Relationship Id="rId22" Type="http://schemas.openxmlformats.org/officeDocument/2006/relationships/image" Target="../media/image3.png"/><Relationship Id="rId27" Type="http://schemas.openxmlformats.org/officeDocument/2006/relationships/image" Target="../media/image8.png"/><Relationship Id="rId30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m4a"/><Relationship Id="rId13" Type="http://schemas.microsoft.com/office/2007/relationships/media" Target="../media/media26.m4a"/><Relationship Id="rId18" Type="http://schemas.openxmlformats.org/officeDocument/2006/relationships/audio" Target="../media/media28.m4a"/><Relationship Id="rId26" Type="http://schemas.openxmlformats.org/officeDocument/2006/relationships/image" Target="../media/image15.png"/><Relationship Id="rId3" Type="http://schemas.microsoft.com/office/2007/relationships/media" Target="../media/media21.m4a"/><Relationship Id="rId21" Type="http://schemas.microsoft.com/office/2007/relationships/media" Target="../media/media30.m4a"/><Relationship Id="rId34" Type="http://schemas.openxmlformats.org/officeDocument/2006/relationships/image" Target="../media/image23.png"/><Relationship Id="rId7" Type="http://schemas.microsoft.com/office/2007/relationships/media" Target="../media/media23.m4a"/><Relationship Id="rId12" Type="http://schemas.openxmlformats.org/officeDocument/2006/relationships/audio" Target="../media/media25.m4a"/><Relationship Id="rId17" Type="http://schemas.microsoft.com/office/2007/relationships/media" Target="../media/media28.m4a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audio" Target="../media/media20.m4a"/><Relationship Id="rId16" Type="http://schemas.openxmlformats.org/officeDocument/2006/relationships/audio" Target="../media/media27.m4a"/><Relationship Id="rId20" Type="http://schemas.openxmlformats.org/officeDocument/2006/relationships/audio" Target="../media/media29.m4a"/><Relationship Id="rId29" Type="http://schemas.openxmlformats.org/officeDocument/2006/relationships/image" Target="../media/image18.png"/><Relationship Id="rId1" Type="http://schemas.microsoft.com/office/2007/relationships/media" Target="../media/media20.m4a"/><Relationship Id="rId6" Type="http://schemas.openxmlformats.org/officeDocument/2006/relationships/audio" Target="../media/media22.m4a"/><Relationship Id="rId11" Type="http://schemas.microsoft.com/office/2007/relationships/media" Target="../media/media25.m4a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5" Type="http://schemas.microsoft.com/office/2007/relationships/media" Target="../media/media22.m4a"/><Relationship Id="rId15" Type="http://schemas.microsoft.com/office/2007/relationships/media" Target="../media/media27.m4a"/><Relationship Id="rId23" Type="http://schemas.openxmlformats.org/officeDocument/2006/relationships/slideLayout" Target="../slideLayouts/slideLayout2.xml"/><Relationship Id="rId28" Type="http://schemas.openxmlformats.org/officeDocument/2006/relationships/image" Target="../media/image17.png"/><Relationship Id="rId36" Type="http://schemas.openxmlformats.org/officeDocument/2006/relationships/image" Target="../media/image2.png"/><Relationship Id="rId10" Type="http://schemas.openxmlformats.org/officeDocument/2006/relationships/audio" Target="../media/media24.m4a"/><Relationship Id="rId19" Type="http://schemas.microsoft.com/office/2007/relationships/media" Target="../media/media29.m4a"/><Relationship Id="rId31" Type="http://schemas.openxmlformats.org/officeDocument/2006/relationships/image" Target="../media/image20.png"/><Relationship Id="rId4" Type="http://schemas.openxmlformats.org/officeDocument/2006/relationships/audio" Target="../media/media21.m4a"/><Relationship Id="rId9" Type="http://schemas.microsoft.com/office/2007/relationships/media" Target="../media/media24.m4a"/><Relationship Id="rId14" Type="http://schemas.openxmlformats.org/officeDocument/2006/relationships/audio" Target="../media/media26.m4a"/><Relationship Id="rId22" Type="http://schemas.openxmlformats.org/officeDocument/2006/relationships/audio" Target="../media/media30.m4a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34.m4a"/><Relationship Id="rId13" Type="http://schemas.microsoft.com/office/2007/relationships/media" Target="../media/media37.m4a"/><Relationship Id="rId18" Type="http://schemas.openxmlformats.org/officeDocument/2006/relationships/audio" Target="../media/media39.m4a"/><Relationship Id="rId26" Type="http://schemas.openxmlformats.org/officeDocument/2006/relationships/image" Target="../media/image26.png"/><Relationship Id="rId3" Type="http://schemas.microsoft.com/office/2007/relationships/media" Target="../media/media32.m4a"/><Relationship Id="rId21" Type="http://schemas.microsoft.com/office/2007/relationships/media" Target="../media/media41.m4a"/><Relationship Id="rId34" Type="http://schemas.openxmlformats.org/officeDocument/2006/relationships/image" Target="../media/image34.png"/><Relationship Id="rId7" Type="http://schemas.microsoft.com/office/2007/relationships/media" Target="../media/media34.m4a"/><Relationship Id="rId12" Type="http://schemas.openxmlformats.org/officeDocument/2006/relationships/audio" Target="../media/media36.m4a"/><Relationship Id="rId17" Type="http://schemas.microsoft.com/office/2007/relationships/media" Target="../media/media39.m4a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2" Type="http://schemas.openxmlformats.org/officeDocument/2006/relationships/audio" Target="../media/media31.m4a"/><Relationship Id="rId16" Type="http://schemas.openxmlformats.org/officeDocument/2006/relationships/audio" Target="../media/media38.m4a"/><Relationship Id="rId20" Type="http://schemas.openxmlformats.org/officeDocument/2006/relationships/audio" Target="../media/media40.m4a"/><Relationship Id="rId29" Type="http://schemas.openxmlformats.org/officeDocument/2006/relationships/image" Target="../media/image29.png"/><Relationship Id="rId1" Type="http://schemas.microsoft.com/office/2007/relationships/media" Target="../media/media31.m4a"/><Relationship Id="rId6" Type="http://schemas.openxmlformats.org/officeDocument/2006/relationships/audio" Target="../media/media33.m4a"/><Relationship Id="rId11" Type="http://schemas.microsoft.com/office/2007/relationships/media" Target="../media/media36.m4a"/><Relationship Id="rId24" Type="http://schemas.openxmlformats.org/officeDocument/2006/relationships/notesSlide" Target="../notesSlides/notesSlide1.xml"/><Relationship Id="rId32" Type="http://schemas.openxmlformats.org/officeDocument/2006/relationships/image" Target="../media/image32.png"/><Relationship Id="rId5" Type="http://schemas.microsoft.com/office/2007/relationships/media" Target="../media/media33.m4a"/><Relationship Id="rId15" Type="http://schemas.microsoft.com/office/2007/relationships/media" Target="../media/media38.m4a"/><Relationship Id="rId23" Type="http://schemas.openxmlformats.org/officeDocument/2006/relationships/slideLayout" Target="../slideLayouts/slideLayout7.xml"/><Relationship Id="rId28" Type="http://schemas.openxmlformats.org/officeDocument/2006/relationships/image" Target="../media/image28.png"/><Relationship Id="rId36" Type="http://schemas.openxmlformats.org/officeDocument/2006/relationships/image" Target="../media/image2.png"/><Relationship Id="rId10" Type="http://schemas.openxmlformats.org/officeDocument/2006/relationships/audio" Target="../media/media35.m4a"/><Relationship Id="rId19" Type="http://schemas.microsoft.com/office/2007/relationships/media" Target="../media/media40.m4a"/><Relationship Id="rId31" Type="http://schemas.openxmlformats.org/officeDocument/2006/relationships/image" Target="../media/image31.png"/><Relationship Id="rId4" Type="http://schemas.openxmlformats.org/officeDocument/2006/relationships/audio" Target="../media/media32.m4a"/><Relationship Id="rId9" Type="http://schemas.microsoft.com/office/2007/relationships/media" Target="../media/media35.m4a"/><Relationship Id="rId14" Type="http://schemas.openxmlformats.org/officeDocument/2006/relationships/audio" Target="../media/media37.m4a"/><Relationship Id="rId22" Type="http://schemas.openxmlformats.org/officeDocument/2006/relationships/audio" Target="../media/media41.m4a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5.m4a"/><Relationship Id="rId13" Type="http://schemas.microsoft.com/office/2007/relationships/media" Target="../media/media48.m4a"/><Relationship Id="rId18" Type="http://schemas.openxmlformats.org/officeDocument/2006/relationships/audio" Target="../media/media50.m4a"/><Relationship Id="rId26" Type="http://schemas.openxmlformats.org/officeDocument/2006/relationships/audio" Target="../media/media54.m4a"/><Relationship Id="rId39" Type="http://schemas.openxmlformats.org/officeDocument/2006/relationships/image" Target="../media/image40.png"/><Relationship Id="rId3" Type="http://schemas.microsoft.com/office/2007/relationships/media" Target="../media/media43.m4a"/><Relationship Id="rId21" Type="http://schemas.microsoft.com/office/2007/relationships/media" Target="../media/media52.m4a"/><Relationship Id="rId34" Type="http://schemas.openxmlformats.org/officeDocument/2006/relationships/notesSlide" Target="../notesSlides/notesSlide2.xml"/><Relationship Id="rId42" Type="http://schemas.openxmlformats.org/officeDocument/2006/relationships/image" Target="../media/image43.png"/><Relationship Id="rId7" Type="http://schemas.microsoft.com/office/2007/relationships/media" Target="../media/media45.m4a"/><Relationship Id="rId12" Type="http://schemas.openxmlformats.org/officeDocument/2006/relationships/audio" Target="../media/media47.m4a"/><Relationship Id="rId17" Type="http://schemas.microsoft.com/office/2007/relationships/media" Target="../media/media50.m4a"/><Relationship Id="rId25" Type="http://schemas.microsoft.com/office/2007/relationships/media" Target="../media/media54.m4a"/><Relationship Id="rId33" Type="http://schemas.openxmlformats.org/officeDocument/2006/relationships/slideLayout" Target="../slideLayouts/slideLayout7.xml"/><Relationship Id="rId38" Type="http://schemas.openxmlformats.org/officeDocument/2006/relationships/image" Target="../media/image39.png"/><Relationship Id="rId2" Type="http://schemas.openxmlformats.org/officeDocument/2006/relationships/audio" Target="../media/media42.m4a"/><Relationship Id="rId16" Type="http://schemas.openxmlformats.org/officeDocument/2006/relationships/audio" Target="../media/media49.m4a"/><Relationship Id="rId20" Type="http://schemas.openxmlformats.org/officeDocument/2006/relationships/audio" Target="../media/media51.m4a"/><Relationship Id="rId29" Type="http://schemas.microsoft.com/office/2007/relationships/media" Target="../media/media56.m4a"/><Relationship Id="rId41" Type="http://schemas.openxmlformats.org/officeDocument/2006/relationships/image" Target="../media/image42.png"/><Relationship Id="rId1" Type="http://schemas.microsoft.com/office/2007/relationships/media" Target="../media/media42.m4a"/><Relationship Id="rId6" Type="http://schemas.openxmlformats.org/officeDocument/2006/relationships/audio" Target="../media/media44.m4a"/><Relationship Id="rId11" Type="http://schemas.microsoft.com/office/2007/relationships/media" Target="../media/media47.m4a"/><Relationship Id="rId24" Type="http://schemas.openxmlformats.org/officeDocument/2006/relationships/audio" Target="../media/media53.m4a"/><Relationship Id="rId32" Type="http://schemas.openxmlformats.org/officeDocument/2006/relationships/audio" Target="../media/media57.m4a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45" Type="http://schemas.openxmlformats.org/officeDocument/2006/relationships/image" Target="../media/image2.png"/><Relationship Id="rId5" Type="http://schemas.microsoft.com/office/2007/relationships/media" Target="../media/media44.m4a"/><Relationship Id="rId15" Type="http://schemas.microsoft.com/office/2007/relationships/media" Target="../media/media49.m4a"/><Relationship Id="rId23" Type="http://schemas.microsoft.com/office/2007/relationships/media" Target="../media/media53.m4a"/><Relationship Id="rId28" Type="http://schemas.openxmlformats.org/officeDocument/2006/relationships/audio" Target="../media/media55.m4a"/><Relationship Id="rId36" Type="http://schemas.openxmlformats.org/officeDocument/2006/relationships/image" Target="../media/image37.png"/><Relationship Id="rId10" Type="http://schemas.openxmlformats.org/officeDocument/2006/relationships/audio" Target="../media/media46.m4a"/><Relationship Id="rId19" Type="http://schemas.microsoft.com/office/2007/relationships/media" Target="../media/media51.m4a"/><Relationship Id="rId31" Type="http://schemas.microsoft.com/office/2007/relationships/media" Target="../media/media57.m4a"/><Relationship Id="rId44" Type="http://schemas.openxmlformats.org/officeDocument/2006/relationships/image" Target="../media/image45.png"/><Relationship Id="rId4" Type="http://schemas.openxmlformats.org/officeDocument/2006/relationships/audio" Target="../media/media43.m4a"/><Relationship Id="rId9" Type="http://schemas.microsoft.com/office/2007/relationships/media" Target="../media/media46.m4a"/><Relationship Id="rId14" Type="http://schemas.openxmlformats.org/officeDocument/2006/relationships/audio" Target="../media/media48.m4a"/><Relationship Id="rId22" Type="http://schemas.openxmlformats.org/officeDocument/2006/relationships/audio" Target="../media/media52.m4a"/><Relationship Id="rId27" Type="http://schemas.microsoft.com/office/2007/relationships/media" Target="../media/media55.m4a"/><Relationship Id="rId30" Type="http://schemas.openxmlformats.org/officeDocument/2006/relationships/audio" Target="../media/media56.m4a"/><Relationship Id="rId35" Type="http://schemas.openxmlformats.org/officeDocument/2006/relationships/image" Target="../media/image36.png"/><Relationship Id="rId43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1.m4a"/><Relationship Id="rId13" Type="http://schemas.microsoft.com/office/2007/relationships/media" Target="../media/media64.m4a"/><Relationship Id="rId18" Type="http://schemas.openxmlformats.org/officeDocument/2006/relationships/audio" Target="../media/media66.m4a"/><Relationship Id="rId26" Type="http://schemas.openxmlformats.org/officeDocument/2006/relationships/image" Target="../media/image48.png"/><Relationship Id="rId3" Type="http://schemas.microsoft.com/office/2007/relationships/media" Target="../media/media59.m4a"/><Relationship Id="rId21" Type="http://schemas.microsoft.com/office/2007/relationships/media" Target="../media/media68.m4a"/><Relationship Id="rId34" Type="http://schemas.openxmlformats.org/officeDocument/2006/relationships/image" Target="../media/image56.png"/><Relationship Id="rId7" Type="http://schemas.microsoft.com/office/2007/relationships/media" Target="../media/media61.m4a"/><Relationship Id="rId12" Type="http://schemas.openxmlformats.org/officeDocument/2006/relationships/audio" Target="../media/media63.m4a"/><Relationship Id="rId17" Type="http://schemas.microsoft.com/office/2007/relationships/media" Target="../media/media66.m4a"/><Relationship Id="rId25" Type="http://schemas.openxmlformats.org/officeDocument/2006/relationships/image" Target="../media/image47.png"/><Relationship Id="rId33" Type="http://schemas.openxmlformats.org/officeDocument/2006/relationships/image" Target="../media/image55.png"/><Relationship Id="rId2" Type="http://schemas.openxmlformats.org/officeDocument/2006/relationships/audio" Target="../media/media58.m4a"/><Relationship Id="rId16" Type="http://schemas.openxmlformats.org/officeDocument/2006/relationships/audio" Target="../media/media65.m4a"/><Relationship Id="rId20" Type="http://schemas.openxmlformats.org/officeDocument/2006/relationships/audio" Target="../media/media67.m4a"/><Relationship Id="rId29" Type="http://schemas.openxmlformats.org/officeDocument/2006/relationships/image" Target="../media/image51.png"/><Relationship Id="rId1" Type="http://schemas.microsoft.com/office/2007/relationships/media" Target="../media/media58.m4a"/><Relationship Id="rId6" Type="http://schemas.openxmlformats.org/officeDocument/2006/relationships/audio" Target="../media/media60.m4a"/><Relationship Id="rId11" Type="http://schemas.microsoft.com/office/2007/relationships/media" Target="../media/media63.m4a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5" Type="http://schemas.microsoft.com/office/2007/relationships/media" Target="../media/media60.m4a"/><Relationship Id="rId15" Type="http://schemas.microsoft.com/office/2007/relationships/media" Target="../media/media65.m4a"/><Relationship Id="rId23" Type="http://schemas.openxmlformats.org/officeDocument/2006/relationships/slideLayout" Target="../slideLayouts/slideLayout2.xml"/><Relationship Id="rId28" Type="http://schemas.openxmlformats.org/officeDocument/2006/relationships/image" Target="../media/image50.png"/><Relationship Id="rId36" Type="http://schemas.openxmlformats.org/officeDocument/2006/relationships/image" Target="../media/image2.png"/><Relationship Id="rId10" Type="http://schemas.openxmlformats.org/officeDocument/2006/relationships/audio" Target="../media/media62.m4a"/><Relationship Id="rId19" Type="http://schemas.microsoft.com/office/2007/relationships/media" Target="../media/media67.m4a"/><Relationship Id="rId31" Type="http://schemas.openxmlformats.org/officeDocument/2006/relationships/image" Target="../media/image53.png"/><Relationship Id="rId4" Type="http://schemas.openxmlformats.org/officeDocument/2006/relationships/audio" Target="../media/media59.m4a"/><Relationship Id="rId9" Type="http://schemas.microsoft.com/office/2007/relationships/media" Target="../media/media62.m4a"/><Relationship Id="rId14" Type="http://schemas.openxmlformats.org/officeDocument/2006/relationships/audio" Target="../media/media64.m4a"/><Relationship Id="rId22" Type="http://schemas.openxmlformats.org/officeDocument/2006/relationships/audio" Target="../media/media68.m4a"/><Relationship Id="rId27" Type="http://schemas.openxmlformats.org/officeDocument/2006/relationships/image" Target="../media/image49.png"/><Relationship Id="rId30" Type="http://schemas.openxmlformats.org/officeDocument/2006/relationships/image" Target="../media/image52.png"/><Relationship Id="rId35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72.m4a"/><Relationship Id="rId13" Type="http://schemas.microsoft.com/office/2007/relationships/media" Target="../media/media75.m4a"/><Relationship Id="rId3" Type="http://schemas.microsoft.com/office/2007/relationships/media" Target="../media/media70.m4a"/><Relationship Id="rId7" Type="http://schemas.microsoft.com/office/2007/relationships/media" Target="../media/media72.m4a"/><Relationship Id="rId12" Type="http://schemas.openxmlformats.org/officeDocument/2006/relationships/audio" Target="../media/media74.m4a"/><Relationship Id="rId2" Type="http://schemas.openxmlformats.org/officeDocument/2006/relationships/audio" Target="../media/media69.m4a"/><Relationship Id="rId16" Type="http://schemas.openxmlformats.org/officeDocument/2006/relationships/image" Target="../media/image2.png"/><Relationship Id="rId1" Type="http://schemas.microsoft.com/office/2007/relationships/media" Target="../media/media69.m4a"/><Relationship Id="rId6" Type="http://schemas.openxmlformats.org/officeDocument/2006/relationships/audio" Target="../media/media71.m4a"/><Relationship Id="rId11" Type="http://schemas.microsoft.com/office/2007/relationships/media" Target="../media/media74.m4a"/><Relationship Id="rId5" Type="http://schemas.microsoft.com/office/2007/relationships/media" Target="../media/media71.m4a"/><Relationship Id="rId15" Type="http://schemas.openxmlformats.org/officeDocument/2006/relationships/slideLayout" Target="../slideLayouts/slideLayout7.xml"/><Relationship Id="rId10" Type="http://schemas.openxmlformats.org/officeDocument/2006/relationships/audio" Target="../media/media73.m4a"/><Relationship Id="rId4" Type="http://schemas.openxmlformats.org/officeDocument/2006/relationships/audio" Target="../media/media70.m4a"/><Relationship Id="rId9" Type="http://schemas.microsoft.com/office/2007/relationships/media" Target="../media/media73.m4a"/><Relationship Id="rId14" Type="http://schemas.openxmlformats.org/officeDocument/2006/relationships/audio" Target="../media/media75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79.m4a"/><Relationship Id="rId13" Type="http://schemas.microsoft.com/office/2007/relationships/media" Target="../media/media82.m4a"/><Relationship Id="rId18" Type="http://schemas.openxmlformats.org/officeDocument/2006/relationships/audio" Target="../media/media84.m4a"/><Relationship Id="rId26" Type="http://schemas.openxmlformats.org/officeDocument/2006/relationships/image" Target="../media/image58.png"/><Relationship Id="rId3" Type="http://schemas.microsoft.com/office/2007/relationships/media" Target="../media/media77.m4a"/><Relationship Id="rId21" Type="http://schemas.microsoft.com/office/2007/relationships/media" Target="../media/media86.m4a"/><Relationship Id="rId34" Type="http://schemas.openxmlformats.org/officeDocument/2006/relationships/image" Target="../media/image66.png"/><Relationship Id="rId7" Type="http://schemas.microsoft.com/office/2007/relationships/media" Target="../media/media79.m4a"/><Relationship Id="rId12" Type="http://schemas.openxmlformats.org/officeDocument/2006/relationships/audio" Target="../media/media81.m4a"/><Relationship Id="rId17" Type="http://schemas.microsoft.com/office/2007/relationships/media" Target="../media/media84.m4a"/><Relationship Id="rId25" Type="http://schemas.openxmlformats.org/officeDocument/2006/relationships/slideLayout" Target="../slideLayouts/slideLayout7.xml"/><Relationship Id="rId33" Type="http://schemas.openxmlformats.org/officeDocument/2006/relationships/image" Target="../media/image65.png"/><Relationship Id="rId2" Type="http://schemas.openxmlformats.org/officeDocument/2006/relationships/audio" Target="../media/media76.m4a"/><Relationship Id="rId16" Type="http://schemas.openxmlformats.org/officeDocument/2006/relationships/audio" Target="../media/media83.m4a"/><Relationship Id="rId20" Type="http://schemas.openxmlformats.org/officeDocument/2006/relationships/audio" Target="../media/media85.m4a"/><Relationship Id="rId29" Type="http://schemas.openxmlformats.org/officeDocument/2006/relationships/image" Target="../media/image61.png"/><Relationship Id="rId1" Type="http://schemas.microsoft.com/office/2007/relationships/media" Target="../media/media76.m4a"/><Relationship Id="rId6" Type="http://schemas.openxmlformats.org/officeDocument/2006/relationships/audio" Target="../media/media78.m4a"/><Relationship Id="rId11" Type="http://schemas.microsoft.com/office/2007/relationships/media" Target="../media/media81.m4a"/><Relationship Id="rId24" Type="http://schemas.openxmlformats.org/officeDocument/2006/relationships/audio" Target="../media/media87.m4a"/><Relationship Id="rId32" Type="http://schemas.openxmlformats.org/officeDocument/2006/relationships/image" Target="../media/image64.png"/><Relationship Id="rId37" Type="http://schemas.openxmlformats.org/officeDocument/2006/relationships/image" Target="../media/image2.png"/><Relationship Id="rId5" Type="http://schemas.microsoft.com/office/2007/relationships/media" Target="../media/media78.m4a"/><Relationship Id="rId15" Type="http://schemas.microsoft.com/office/2007/relationships/media" Target="../media/media83.m4a"/><Relationship Id="rId23" Type="http://schemas.microsoft.com/office/2007/relationships/media" Target="../media/media87.m4a"/><Relationship Id="rId28" Type="http://schemas.openxmlformats.org/officeDocument/2006/relationships/image" Target="../media/image60.png"/><Relationship Id="rId36" Type="http://schemas.openxmlformats.org/officeDocument/2006/relationships/image" Target="../media/image67.png"/><Relationship Id="rId10" Type="http://schemas.openxmlformats.org/officeDocument/2006/relationships/audio" Target="../media/media80.m4a"/><Relationship Id="rId19" Type="http://schemas.microsoft.com/office/2007/relationships/media" Target="../media/media85.m4a"/><Relationship Id="rId31" Type="http://schemas.openxmlformats.org/officeDocument/2006/relationships/image" Target="../media/image63.png"/><Relationship Id="rId4" Type="http://schemas.openxmlformats.org/officeDocument/2006/relationships/audio" Target="../media/media77.m4a"/><Relationship Id="rId9" Type="http://schemas.microsoft.com/office/2007/relationships/media" Target="../media/media80.m4a"/><Relationship Id="rId14" Type="http://schemas.openxmlformats.org/officeDocument/2006/relationships/audio" Target="../media/media82.m4a"/><Relationship Id="rId22" Type="http://schemas.openxmlformats.org/officeDocument/2006/relationships/audio" Target="../media/media86.m4a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hyperlink" Target="https://www.youtube.com/watch?v=yaewzhRq47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itl 1">
            <a:extLst>
              <a:ext uri="{FF2B5EF4-FFF2-40B4-BE49-F238E27FC236}">
                <a16:creationId xmlns:a16="http://schemas.microsoft.com/office/drawing/2014/main" id="{38871ED9-5EAE-7A04-AF4F-CB0F95F3E5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715" y="739978"/>
            <a:ext cx="5731673" cy="4093279"/>
          </a:xfrm>
        </p:spPr>
        <p:txBody>
          <a:bodyPr>
            <a:normAutofit/>
          </a:bodyPr>
          <a:lstStyle/>
          <a:p>
            <a:r>
              <a:rPr lang="en-US" sz="4200" dirty="0" err="1">
                <a:latin typeface="Ysgol 1" panose="00000400000000000000" pitchFamily="2" charset="0"/>
              </a:rPr>
              <a:t>Canllaw</a:t>
            </a:r>
            <a:r>
              <a:rPr lang="en-US" sz="4200" dirty="0">
                <a:latin typeface="Ysgol 1" panose="00000400000000000000" pitchFamily="2" charset="0"/>
              </a:rPr>
              <a:t> </a:t>
            </a:r>
            <a:r>
              <a:rPr lang="en-US" sz="4200" dirty="0" err="1">
                <a:latin typeface="Ysgol 1" panose="00000400000000000000" pitchFamily="2" charset="0"/>
              </a:rPr>
              <a:t>Patrymau</a:t>
            </a:r>
            <a:r>
              <a:rPr lang="en-US" sz="4200" dirty="0">
                <a:latin typeface="Ysgol 1" panose="00000400000000000000" pitchFamily="2" charset="0"/>
              </a:rPr>
              <a:t> Iaith a </a:t>
            </a:r>
            <a:r>
              <a:rPr lang="en-US" sz="4200" dirty="0" err="1">
                <a:latin typeface="Ysgol 1" panose="00000400000000000000" pitchFamily="2" charset="0"/>
              </a:rPr>
              <a:t>Geirfa</a:t>
            </a:r>
            <a:r>
              <a:rPr lang="en-US" sz="4200" dirty="0">
                <a:latin typeface="Ysgol 1" panose="00000400000000000000" pitchFamily="2" charset="0"/>
              </a:rPr>
              <a:t> </a:t>
            </a:r>
            <a:br>
              <a:rPr lang="en-US" sz="4200" dirty="0">
                <a:latin typeface="Ysgol 1" panose="00000400000000000000" pitchFamily="2" charset="0"/>
              </a:rPr>
            </a:br>
            <a:r>
              <a:rPr lang="en-US" sz="2800" i="1" dirty="0">
                <a:latin typeface="Ysgol 1" panose="00000400000000000000" pitchFamily="2" charset="0"/>
              </a:rPr>
              <a:t>Language Patterns and Vocabulary Guide</a:t>
            </a:r>
            <a:endParaRPr lang="cy-GB" sz="4200" b="1" i="1" noProof="0" dirty="0">
              <a:latin typeface="Ysgol 1" panose="00000400000000000000" pitchFamily="2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Llun 3">
            <a:extLst>
              <a:ext uri="{FF2B5EF4-FFF2-40B4-BE49-F238E27FC236}">
                <a16:creationId xmlns:a16="http://schemas.microsoft.com/office/drawing/2014/main" id="{CB29173E-3A72-BBA0-D510-C8E41D1578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4" r="-1" b="-1"/>
          <a:stretch>
            <a:fillRect/>
          </a:stretch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03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wch Testun 1">
            <a:extLst>
              <a:ext uri="{FF2B5EF4-FFF2-40B4-BE49-F238E27FC236}">
                <a16:creationId xmlns:a16="http://schemas.microsoft.com/office/drawing/2014/main" id="{764C8FBD-34FE-7919-DA4A-D0D7C57E3C76}"/>
              </a:ext>
            </a:extLst>
          </p:cNvPr>
          <p:cNvSpPr txBox="1"/>
          <p:nvPr/>
        </p:nvSpPr>
        <p:spPr>
          <a:xfrm>
            <a:off x="162046" y="0"/>
            <a:ext cx="12143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Ysgol 1" panose="00000400000000000000" pitchFamily="2" charset="0"/>
              </a:rPr>
              <a:t>Rhifau</a:t>
            </a:r>
            <a:r>
              <a:rPr lang="en-US" sz="2800" dirty="0">
                <a:latin typeface="Ysgol 1" panose="00000400000000000000" pitchFamily="2" charset="0"/>
              </a:rPr>
              <a:t> / </a:t>
            </a:r>
            <a:r>
              <a:rPr lang="en-US" sz="2800" i="1" dirty="0">
                <a:latin typeface="Ysgol 1" panose="00000400000000000000" pitchFamily="2" charset="0"/>
              </a:rPr>
              <a:t>Numbers</a:t>
            </a:r>
            <a:r>
              <a:rPr lang="en-US" dirty="0">
                <a:latin typeface="Ysgol 1" panose="00000400000000000000" pitchFamily="2" charset="0"/>
              </a:rPr>
              <a:t>:											</a:t>
            </a:r>
            <a:r>
              <a:rPr lang="en-US" sz="2800" b="1" dirty="0" err="1">
                <a:latin typeface="Ysgol 1" panose="00000400000000000000" pitchFamily="2" charset="0"/>
              </a:rPr>
              <a:t>Siapiau</a:t>
            </a:r>
            <a:r>
              <a:rPr lang="en-US" sz="2800" b="1" dirty="0">
                <a:latin typeface="Ysgol 1" panose="00000400000000000000" pitchFamily="2" charset="0"/>
              </a:rPr>
              <a:t> </a:t>
            </a:r>
            <a:r>
              <a:rPr lang="en-US" sz="2800" dirty="0">
                <a:latin typeface="Ysgol 1" panose="00000400000000000000" pitchFamily="2" charset="0"/>
              </a:rPr>
              <a:t>/ </a:t>
            </a:r>
            <a:r>
              <a:rPr lang="en-US" sz="2800" i="1" dirty="0">
                <a:latin typeface="Ysgol 1" panose="00000400000000000000" pitchFamily="2" charset="0"/>
              </a:rPr>
              <a:t>Shapes:</a:t>
            </a:r>
            <a:endParaRPr lang="en-GB" i="1" dirty="0">
              <a:latin typeface="Ysgol 1" panose="00000400000000000000" pitchFamily="2" charset="0"/>
            </a:endParaRPr>
          </a:p>
        </p:txBody>
      </p:sp>
      <p:sp>
        <p:nvSpPr>
          <p:cNvPr id="3" name="Blwch Testun 2">
            <a:extLst>
              <a:ext uri="{FF2B5EF4-FFF2-40B4-BE49-F238E27FC236}">
                <a16:creationId xmlns:a16="http://schemas.microsoft.com/office/drawing/2014/main" id="{3E1B348D-060F-7E9D-76E5-8CC5C723CE26}"/>
              </a:ext>
            </a:extLst>
          </p:cNvPr>
          <p:cNvSpPr txBox="1"/>
          <p:nvPr/>
        </p:nvSpPr>
        <p:spPr>
          <a:xfrm>
            <a:off x="162046" y="621678"/>
            <a:ext cx="1932972" cy="6186309"/>
          </a:xfrm>
          <a:prstGeom prst="rect">
            <a:avLst/>
          </a:prstGeom>
          <a:noFill/>
          <a:ln w="44450">
            <a:solidFill>
              <a:srgbClr val="FF75F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b="1" dirty="0">
                <a:latin typeface="Ysgol 1" panose="00000400000000000000" pitchFamily="2" charset="0"/>
              </a:rPr>
              <a:t>0 – </a:t>
            </a:r>
            <a:r>
              <a:rPr lang="en-GB" b="1" dirty="0" err="1">
                <a:latin typeface="Ysgol 1" panose="00000400000000000000" pitchFamily="2" charset="0"/>
              </a:rPr>
              <a:t>Sero</a:t>
            </a:r>
            <a:endParaRPr lang="en-GB" b="1" dirty="0">
              <a:latin typeface="Ysgol 1" panose="00000400000000000000" pitchFamily="2" charset="0"/>
            </a:endParaRPr>
          </a:p>
          <a:p>
            <a:endParaRPr lang="en-GB" b="1" dirty="0">
              <a:latin typeface="Ysgol 1" panose="00000400000000000000" pitchFamily="2" charset="0"/>
            </a:endParaRPr>
          </a:p>
          <a:p>
            <a:r>
              <a:rPr lang="en-GB" b="1" dirty="0">
                <a:latin typeface="Ysgol 1" panose="00000400000000000000" pitchFamily="2" charset="0"/>
              </a:rPr>
              <a:t>1- un</a:t>
            </a:r>
          </a:p>
          <a:p>
            <a:endParaRPr lang="en-GB" b="1" dirty="0">
              <a:latin typeface="Ysgol 1" panose="00000400000000000000" pitchFamily="2" charset="0"/>
            </a:endParaRPr>
          </a:p>
          <a:p>
            <a:r>
              <a:rPr lang="en-GB" b="1" dirty="0">
                <a:latin typeface="Ysgol 1" panose="00000400000000000000" pitchFamily="2" charset="0"/>
              </a:rPr>
              <a:t>2- </a:t>
            </a:r>
            <a:r>
              <a:rPr lang="en-GB" b="1" dirty="0" err="1">
                <a:latin typeface="Ysgol 1" panose="00000400000000000000" pitchFamily="2" charset="0"/>
              </a:rPr>
              <a:t>dau</a:t>
            </a:r>
            <a:endParaRPr lang="en-GB" b="1" dirty="0">
              <a:latin typeface="Ysgol 1" panose="00000400000000000000" pitchFamily="2" charset="0"/>
            </a:endParaRPr>
          </a:p>
          <a:p>
            <a:endParaRPr lang="en-GB" b="1" dirty="0">
              <a:latin typeface="Ysgol 1" panose="00000400000000000000" pitchFamily="2" charset="0"/>
            </a:endParaRPr>
          </a:p>
          <a:p>
            <a:r>
              <a:rPr lang="en-GB" b="1" dirty="0">
                <a:latin typeface="Ysgol 1" panose="00000400000000000000" pitchFamily="2" charset="0"/>
              </a:rPr>
              <a:t>3 – tri</a:t>
            </a:r>
          </a:p>
          <a:p>
            <a:endParaRPr lang="en-GB" b="1" dirty="0">
              <a:latin typeface="Ysgol 1" panose="00000400000000000000" pitchFamily="2" charset="0"/>
            </a:endParaRPr>
          </a:p>
          <a:p>
            <a:r>
              <a:rPr lang="en-GB" b="1" dirty="0">
                <a:latin typeface="Ysgol 1" panose="00000400000000000000" pitchFamily="2" charset="0"/>
              </a:rPr>
              <a:t>4 – </a:t>
            </a:r>
            <a:r>
              <a:rPr lang="en-GB" b="1" dirty="0" err="1">
                <a:latin typeface="Ysgol 1" panose="00000400000000000000" pitchFamily="2" charset="0"/>
              </a:rPr>
              <a:t>pedwar</a:t>
            </a:r>
            <a:endParaRPr lang="en-GB" b="1" dirty="0">
              <a:latin typeface="Ysgol 1" panose="00000400000000000000" pitchFamily="2" charset="0"/>
            </a:endParaRPr>
          </a:p>
          <a:p>
            <a:endParaRPr lang="en-GB" b="1" dirty="0">
              <a:latin typeface="Ysgol 1" panose="00000400000000000000" pitchFamily="2" charset="0"/>
            </a:endParaRPr>
          </a:p>
          <a:p>
            <a:r>
              <a:rPr lang="en-GB" b="1" dirty="0">
                <a:latin typeface="Ysgol 1" panose="00000400000000000000" pitchFamily="2" charset="0"/>
              </a:rPr>
              <a:t>5 – pump</a:t>
            </a:r>
          </a:p>
          <a:p>
            <a:endParaRPr lang="en-GB" b="1" dirty="0">
              <a:latin typeface="Ysgol 1" panose="00000400000000000000" pitchFamily="2" charset="0"/>
            </a:endParaRPr>
          </a:p>
          <a:p>
            <a:r>
              <a:rPr lang="en-GB" b="1" dirty="0">
                <a:latin typeface="Ysgol 1" panose="00000400000000000000" pitchFamily="2" charset="0"/>
              </a:rPr>
              <a:t>6 – </a:t>
            </a:r>
            <a:r>
              <a:rPr lang="en-GB" b="1" dirty="0" err="1">
                <a:latin typeface="Ysgol 1" panose="00000400000000000000" pitchFamily="2" charset="0"/>
              </a:rPr>
              <a:t>chwech</a:t>
            </a:r>
            <a:endParaRPr lang="en-GB" b="1" dirty="0">
              <a:latin typeface="Ysgol 1" panose="00000400000000000000" pitchFamily="2" charset="0"/>
            </a:endParaRPr>
          </a:p>
          <a:p>
            <a:endParaRPr lang="en-GB" b="1" dirty="0">
              <a:latin typeface="Ysgol 1" panose="00000400000000000000" pitchFamily="2" charset="0"/>
            </a:endParaRPr>
          </a:p>
          <a:p>
            <a:r>
              <a:rPr lang="en-GB" b="1" dirty="0">
                <a:latin typeface="Ysgol 1" panose="00000400000000000000" pitchFamily="2" charset="0"/>
              </a:rPr>
              <a:t>7 – saith</a:t>
            </a:r>
          </a:p>
          <a:p>
            <a:endParaRPr lang="en-GB" b="1" dirty="0">
              <a:latin typeface="Ysgol 1" panose="00000400000000000000" pitchFamily="2" charset="0"/>
            </a:endParaRPr>
          </a:p>
          <a:p>
            <a:r>
              <a:rPr lang="en-GB" b="1" dirty="0">
                <a:latin typeface="Ysgol 1" panose="00000400000000000000" pitchFamily="2" charset="0"/>
              </a:rPr>
              <a:t>8 – </a:t>
            </a:r>
            <a:r>
              <a:rPr lang="en-GB" b="1" dirty="0" err="1">
                <a:latin typeface="Ysgol 1" panose="00000400000000000000" pitchFamily="2" charset="0"/>
              </a:rPr>
              <a:t>wyth</a:t>
            </a:r>
            <a:endParaRPr lang="en-GB" b="1" dirty="0">
              <a:latin typeface="Ysgol 1" panose="00000400000000000000" pitchFamily="2" charset="0"/>
            </a:endParaRPr>
          </a:p>
          <a:p>
            <a:endParaRPr lang="en-GB" b="1" dirty="0">
              <a:latin typeface="Ysgol 1" panose="00000400000000000000" pitchFamily="2" charset="0"/>
            </a:endParaRPr>
          </a:p>
          <a:p>
            <a:r>
              <a:rPr lang="en-GB" b="1" dirty="0">
                <a:latin typeface="Ysgol 1" panose="00000400000000000000" pitchFamily="2" charset="0"/>
              </a:rPr>
              <a:t>9 – </a:t>
            </a:r>
            <a:r>
              <a:rPr lang="en-GB" b="1" dirty="0" err="1">
                <a:latin typeface="Ysgol 1" panose="00000400000000000000" pitchFamily="2" charset="0"/>
              </a:rPr>
              <a:t>naw</a:t>
            </a:r>
            <a:endParaRPr lang="en-GB" b="1" dirty="0">
              <a:latin typeface="Ysgol 1" panose="00000400000000000000" pitchFamily="2" charset="0"/>
            </a:endParaRPr>
          </a:p>
          <a:p>
            <a:endParaRPr lang="en-GB" b="1" dirty="0">
              <a:latin typeface="Ysgol 1" panose="00000400000000000000" pitchFamily="2" charset="0"/>
            </a:endParaRPr>
          </a:p>
          <a:p>
            <a:r>
              <a:rPr lang="en-GB" b="1" dirty="0">
                <a:latin typeface="Ysgol 1" panose="00000400000000000000" pitchFamily="2" charset="0"/>
              </a:rPr>
              <a:t>10 - </a:t>
            </a:r>
            <a:r>
              <a:rPr lang="en-GB" b="1" dirty="0" err="1">
                <a:latin typeface="Ysgol 1" panose="00000400000000000000" pitchFamily="2" charset="0"/>
              </a:rPr>
              <a:t>deg</a:t>
            </a:r>
            <a:endParaRPr lang="en-GB" b="1" dirty="0">
              <a:latin typeface="Ysgol 1" panose="00000400000000000000" pitchFamily="2" charset="0"/>
            </a:endParaRPr>
          </a:p>
        </p:txBody>
      </p:sp>
      <p:sp>
        <p:nvSpPr>
          <p:cNvPr id="4" name="Blwch Testun 3">
            <a:extLst>
              <a:ext uri="{FF2B5EF4-FFF2-40B4-BE49-F238E27FC236}">
                <a16:creationId xmlns:a16="http://schemas.microsoft.com/office/drawing/2014/main" id="{A3FA2505-1962-5348-699E-9001E3B118E3}"/>
              </a:ext>
            </a:extLst>
          </p:cNvPr>
          <p:cNvSpPr txBox="1"/>
          <p:nvPr/>
        </p:nvSpPr>
        <p:spPr>
          <a:xfrm>
            <a:off x="162046" y="511690"/>
            <a:ext cx="1928011" cy="400110"/>
          </a:xfrm>
          <a:prstGeom prst="rect">
            <a:avLst/>
          </a:prstGeom>
          <a:solidFill>
            <a:srgbClr val="FF75FF"/>
          </a:solidFill>
          <a:ln w="44450">
            <a:solidFill>
              <a:srgbClr val="FF75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Ysgol 1" panose="00000400000000000000" pitchFamily="2" charset="0"/>
              </a:rPr>
              <a:t>Rhifau</a:t>
            </a:r>
            <a:r>
              <a:rPr lang="en-US" sz="2000" b="1" dirty="0">
                <a:latin typeface="Ysgol 1" panose="00000400000000000000" pitchFamily="2" charset="0"/>
              </a:rPr>
              <a:t> 0 - 10</a:t>
            </a:r>
            <a:endParaRPr lang="en-GB" sz="2000" b="1" dirty="0">
              <a:latin typeface="Ysgol 1" panose="00000400000000000000" pitchFamily="2" charset="0"/>
            </a:endParaRPr>
          </a:p>
        </p:txBody>
      </p:sp>
      <p:sp>
        <p:nvSpPr>
          <p:cNvPr id="5" name="Blwch Testun 4">
            <a:extLst>
              <a:ext uri="{FF2B5EF4-FFF2-40B4-BE49-F238E27FC236}">
                <a16:creationId xmlns:a16="http://schemas.microsoft.com/office/drawing/2014/main" id="{52402D5D-FC78-B5B0-43B3-3345113F5BA8}"/>
              </a:ext>
            </a:extLst>
          </p:cNvPr>
          <p:cNvSpPr txBox="1"/>
          <p:nvPr/>
        </p:nvSpPr>
        <p:spPr>
          <a:xfrm>
            <a:off x="2208560" y="614661"/>
            <a:ext cx="2176535" cy="6463308"/>
          </a:xfrm>
          <a:prstGeom prst="rect">
            <a:avLst/>
          </a:prstGeom>
          <a:noFill/>
          <a:ln w="44450">
            <a:solidFill>
              <a:srgbClr val="99CCF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b="1" dirty="0">
                <a:latin typeface="Ysgol 1" panose="00000400000000000000" pitchFamily="2" charset="0"/>
              </a:rPr>
              <a:t>11 – un </a:t>
            </a:r>
            <a:r>
              <a:rPr lang="en-GB" b="1" dirty="0" err="1">
                <a:latin typeface="Ysgol 1" panose="00000400000000000000" pitchFamily="2" charset="0"/>
              </a:rPr>
              <a:t>deg</a:t>
            </a:r>
            <a:r>
              <a:rPr lang="en-GB" b="1" dirty="0">
                <a:latin typeface="Ysgol 1" panose="00000400000000000000" pitchFamily="2" charset="0"/>
              </a:rPr>
              <a:t> un</a:t>
            </a:r>
          </a:p>
          <a:p>
            <a:endParaRPr lang="en-GB" b="1" dirty="0">
              <a:latin typeface="Ysgol 1" panose="00000400000000000000" pitchFamily="2" charset="0"/>
            </a:endParaRPr>
          </a:p>
          <a:p>
            <a:r>
              <a:rPr lang="en-GB" b="1" dirty="0">
                <a:latin typeface="Ysgol 1" panose="00000400000000000000" pitchFamily="2" charset="0"/>
              </a:rPr>
              <a:t>12- un </a:t>
            </a:r>
            <a:r>
              <a:rPr lang="en-GB" b="1" dirty="0" err="1">
                <a:latin typeface="Ysgol 1" panose="00000400000000000000" pitchFamily="2" charset="0"/>
              </a:rPr>
              <a:t>deg</a:t>
            </a:r>
            <a:r>
              <a:rPr lang="en-GB" b="1" dirty="0">
                <a:latin typeface="Ysgol 1" panose="00000400000000000000" pitchFamily="2" charset="0"/>
              </a:rPr>
              <a:t> </a:t>
            </a:r>
            <a:r>
              <a:rPr lang="en-GB" b="1" dirty="0" err="1">
                <a:latin typeface="Ysgol 1" panose="00000400000000000000" pitchFamily="2" charset="0"/>
              </a:rPr>
              <a:t>dau</a:t>
            </a:r>
            <a:endParaRPr lang="en-GB" b="1" dirty="0">
              <a:latin typeface="Ysgol 1" panose="00000400000000000000" pitchFamily="2" charset="0"/>
            </a:endParaRPr>
          </a:p>
          <a:p>
            <a:endParaRPr lang="en-GB" b="1" dirty="0">
              <a:latin typeface="Ysgol 1" panose="00000400000000000000" pitchFamily="2" charset="0"/>
            </a:endParaRPr>
          </a:p>
          <a:p>
            <a:r>
              <a:rPr lang="en-GB" b="1" dirty="0">
                <a:latin typeface="Ysgol 1" panose="00000400000000000000" pitchFamily="2" charset="0"/>
              </a:rPr>
              <a:t>13- un </a:t>
            </a:r>
            <a:r>
              <a:rPr lang="en-GB" b="1" dirty="0" err="1">
                <a:latin typeface="Ysgol 1" panose="00000400000000000000" pitchFamily="2" charset="0"/>
              </a:rPr>
              <a:t>deg</a:t>
            </a:r>
            <a:r>
              <a:rPr lang="en-GB" b="1" dirty="0">
                <a:latin typeface="Ysgol 1" panose="00000400000000000000" pitchFamily="2" charset="0"/>
              </a:rPr>
              <a:t> tri</a:t>
            </a:r>
          </a:p>
          <a:p>
            <a:endParaRPr lang="en-GB" b="1" dirty="0">
              <a:latin typeface="Ysgol 1" panose="00000400000000000000" pitchFamily="2" charset="0"/>
            </a:endParaRPr>
          </a:p>
          <a:p>
            <a:r>
              <a:rPr lang="en-GB" b="1" dirty="0">
                <a:latin typeface="Ysgol 1" panose="00000400000000000000" pitchFamily="2" charset="0"/>
              </a:rPr>
              <a:t>14 – un </a:t>
            </a:r>
            <a:r>
              <a:rPr lang="en-GB" b="1" dirty="0" err="1">
                <a:latin typeface="Ysgol 1" panose="00000400000000000000" pitchFamily="2" charset="0"/>
              </a:rPr>
              <a:t>deg</a:t>
            </a:r>
            <a:r>
              <a:rPr lang="en-GB" b="1" dirty="0">
                <a:latin typeface="Ysgol 1" panose="00000400000000000000" pitchFamily="2" charset="0"/>
              </a:rPr>
              <a:t> </a:t>
            </a:r>
            <a:r>
              <a:rPr lang="en-GB" b="1" dirty="0" err="1">
                <a:latin typeface="Ysgol 1" panose="00000400000000000000" pitchFamily="2" charset="0"/>
              </a:rPr>
              <a:t>pedwar</a:t>
            </a:r>
            <a:endParaRPr lang="en-GB" b="1" dirty="0">
              <a:latin typeface="Ysgol 1" panose="00000400000000000000" pitchFamily="2" charset="0"/>
            </a:endParaRPr>
          </a:p>
          <a:p>
            <a:endParaRPr lang="en-GB" b="1" dirty="0">
              <a:latin typeface="Ysgol 1" panose="00000400000000000000" pitchFamily="2" charset="0"/>
            </a:endParaRPr>
          </a:p>
          <a:p>
            <a:r>
              <a:rPr lang="en-GB" b="1" dirty="0">
                <a:latin typeface="Ysgol 1" panose="00000400000000000000" pitchFamily="2" charset="0"/>
              </a:rPr>
              <a:t>15 – un </a:t>
            </a:r>
            <a:r>
              <a:rPr lang="en-GB" b="1" dirty="0" err="1">
                <a:latin typeface="Ysgol 1" panose="00000400000000000000" pitchFamily="2" charset="0"/>
              </a:rPr>
              <a:t>deg</a:t>
            </a:r>
            <a:r>
              <a:rPr lang="en-GB" b="1" dirty="0">
                <a:latin typeface="Ysgol 1" panose="00000400000000000000" pitchFamily="2" charset="0"/>
              </a:rPr>
              <a:t> pump</a:t>
            </a:r>
          </a:p>
          <a:p>
            <a:endParaRPr lang="en-GB" b="1" dirty="0">
              <a:latin typeface="Ysgol 1" panose="00000400000000000000" pitchFamily="2" charset="0"/>
            </a:endParaRPr>
          </a:p>
          <a:p>
            <a:r>
              <a:rPr lang="en-GB" b="1" dirty="0">
                <a:latin typeface="Ysgol 1" panose="00000400000000000000" pitchFamily="2" charset="0"/>
              </a:rPr>
              <a:t>16 – un </a:t>
            </a:r>
            <a:r>
              <a:rPr lang="en-GB" b="1" dirty="0" err="1">
                <a:latin typeface="Ysgol 1" panose="00000400000000000000" pitchFamily="2" charset="0"/>
              </a:rPr>
              <a:t>deg</a:t>
            </a:r>
            <a:r>
              <a:rPr lang="en-GB" b="1" dirty="0">
                <a:latin typeface="Ysgol 1" panose="00000400000000000000" pitchFamily="2" charset="0"/>
              </a:rPr>
              <a:t> </a:t>
            </a:r>
            <a:r>
              <a:rPr lang="en-GB" b="1" dirty="0" err="1">
                <a:latin typeface="Ysgol 1" panose="00000400000000000000" pitchFamily="2" charset="0"/>
              </a:rPr>
              <a:t>chwech</a:t>
            </a:r>
            <a:endParaRPr lang="en-GB" b="1" dirty="0">
              <a:latin typeface="Ysgol 1" panose="00000400000000000000" pitchFamily="2" charset="0"/>
            </a:endParaRPr>
          </a:p>
          <a:p>
            <a:endParaRPr lang="en-GB" b="1" dirty="0">
              <a:latin typeface="Ysgol 1" panose="00000400000000000000" pitchFamily="2" charset="0"/>
            </a:endParaRPr>
          </a:p>
          <a:p>
            <a:r>
              <a:rPr lang="en-GB" b="1" dirty="0">
                <a:latin typeface="Ysgol 1" panose="00000400000000000000" pitchFamily="2" charset="0"/>
              </a:rPr>
              <a:t>17 – un </a:t>
            </a:r>
            <a:r>
              <a:rPr lang="en-GB" b="1" dirty="0" err="1">
                <a:latin typeface="Ysgol 1" panose="00000400000000000000" pitchFamily="2" charset="0"/>
              </a:rPr>
              <a:t>deg</a:t>
            </a:r>
            <a:r>
              <a:rPr lang="en-GB" b="1" dirty="0">
                <a:latin typeface="Ysgol 1" panose="00000400000000000000" pitchFamily="2" charset="0"/>
              </a:rPr>
              <a:t> saith</a:t>
            </a:r>
          </a:p>
          <a:p>
            <a:endParaRPr lang="en-GB" b="1" dirty="0">
              <a:latin typeface="Ysgol 1" panose="00000400000000000000" pitchFamily="2" charset="0"/>
            </a:endParaRPr>
          </a:p>
          <a:p>
            <a:r>
              <a:rPr lang="en-GB" b="1" dirty="0">
                <a:latin typeface="Ysgol 1" panose="00000400000000000000" pitchFamily="2" charset="0"/>
              </a:rPr>
              <a:t>18 – un </a:t>
            </a:r>
            <a:r>
              <a:rPr lang="en-GB" b="1" dirty="0" err="1">
                <a:latin typeface="Ysgol 1" panose="00000400000000000000" pitchFamily="2" charset="0"/>
              </a:rPr>
              <a:t>deg</a:t>
            </a:r>
            <a:r>
              <a:rPr lang="en-GB" b="1" dirty="0">
                <a:latin typeface="Ysgol 1" panose="00000400000000000000" pitchFamily="2" charset="0"/>
              </a:rPr>
              <a:t> </a:t>
            </a:r>
            <a:r>
              <a:rPr lang="en-GB" b="1" dirty="0" err="1">
                <a:latin typeface="Ysgol 1" panose="00000400000000000000" pitchFamily="2" charset="0"/>
              </a:rPr>
              <a:t>wyth</a:t>
            </a:r>
            <a:endParaRPr lang="en-GB" b="1" dirty="0">
              <a:latin typeface="Ysgol 1" panose="00000400000000000000" pitchFamily="2" charset="0"/>
            </a:endParaRPr>
          </a:p>
          <a:p>
            <a:endParaRPr lang="en-GB" b="1" dirty="0">
              <a:latin typeface="Ysgol 1" panose="00000400000000000000" pitchFamily="2" charset="0"/>
            </a:endParaRPr>
          </a:p>
          <a:p>
            <a:r>
              <a:rPr lang="en-GB" b="1" dirty="0">
                <a:latin typeface="Ysgol 1" panose="00000400000000000000" pitchFamily="2" charset="0"/>
              </a:rPr>
              <a:t>19 – un </a:t>
            </a:r>
            <a:r>
              <a:rPr lang="en-GB" b="1" dirty="0" err="1">
                <a:latin typeface="Ysgol 1" panose="00000400000000000000" pitchFamily="2" charset="0"/>
              </a:rPr>
              <a:t>deg</a:t>
            </a:r>
            <a:r>
              <a:rPr lang="en-GB" b="1" dirty="0">
                <a:latin typeface="Ysgol 1" panose="00000400000000000000" pitchFamily="2" charset="0"/>
              </a:rPr>
              <a:t> </a:t>
            </a:r>
            <a:r>
              <a:rPr lang="en-GB" b="1" dirty="0" err="1">
                <a:latin typeface="Ysgol 1" panose="00000400000000000000" pitchFamily="2" charset="0"/>
              </a:rPr>
              <a:t>naw</a:t>
            </a:r>
            <a:endParaRPr lang="en-GB" b="1" dirty="0">
              <a:latin typeface="Ysgol 1" panose="00000400000000000000" pitchFamily="2" charset="0"/>
            </a:endParaRPr>
          </a:p>
          <a:p>
            <a:endParaRPr lang="en-GB" b="1" dirty="0">
              <a:latin typeface="Ysgol 1" panose="00000400000000000000" pitchFamily="2" charset="0"/>
            </a:endParaRPr>
          </a:p>
          <a:p>
            <a:r>
              <a:rPr lang="en-GB" b="1" dirty="0">
                <a:latin typeface="Ysgol 1" panose="00000400000000000000" pitchFamily="2" charset="0"/>
              </a:rPr>
              <a:t>20 – </a:t>
            </a:r>
            <a:r>
              <a:rPr lang="en-GB" b="1" dirty="0" err="1">
                <a:latin typeface="Ysgol 1" panose="00000400000000000000" pitchFamily="2" charset="0"/>
              </a:rPr>
              <a:t>dau</a:t>
            </a:r>
            <a:r>
              <a:rPr lang="en-GB" b="1" dirty="0">
                <a:latin typeface="Ysgol 1" panose="00000400000000000000" pitchFamily="2" charset="0"/>
              </a:rPr>
              <a:t> </a:t>
            </a:r>
            <a:r>
              <a:rPr lang="en-GB" b="1" dirty="0" err="1">
                <a:latin typeface="Ysgol 1" panose="00000400000000000000" pitchFamily="2" charset="0"/>
              </a:rPr>
              <a:t>ddeg</a:t>
            </a:r>
            <a:endParaRPr lang="en-GB" b="1" dirty="0">
              <a:latin typeface="Ysgol 1" panose="00000400000000000000" pitchFamily="2" charset="0"/>
            </a:endParaRPr>
          </a:p>
          <a:p>
            <a:endParaRPr lang="en-GB" b="1" dirty="0">
              <a:latin typeface="Ysgol 1" panose="00000400000000000000" pitchFamily="2" charset="0"/>
            </a:endParaRPr>
          </a:p>
        </p:txBody>
      </p:sp>
      <p:sp>
        <p:nvSpPr>
          <p:cNvPr id="6" name="Blwch Testun 5">
            <a:extLst>
              <a:ext uri="{FF2B5EF4-FFF2-40B4-BE49-F238E27FC236}">
                <a16:creationId xmlns:a16="http://schemas.microsoft.com/office/drawing/2014/main" id="{8B90CCCC-7E70-CF5B-50AF-97B744B0BEE9}"/>
              </a:ext>
            </a:extLst>
          </p:cNvPr>
          <p:cNvSpPr txBox="1"/>
          <p:nvPr/>
        </p:nvSpPr>
        <p:spPr>
          <a:xfrm>
            <a:off x="4508560" y="621678"/>
            <a:ext cx="2161650" cy="4524315"/>
          </a:xfrm>
          <a:prstGeom prst="rect">
            <a:avLst/>
          </a:prstGeom>
          <a:noFill/>
          <a:ln w="44450">
            <a:solidFill>
              <a:srgbClr val="CCFF99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b="1" dirty="0">
                <a:latin typeface="Ysgol 1" panose="00000400000000000000" pitchFamily="2" charset="0"/>
              </a:rPr>
              <a:t>30 – tri </a:t>
            </a:r>
            <a:r>
              <a:rPr lang="en-GB" b="1" dirty="0" err="1">
                <a:latin typeface="Ysgol 1" panose="00000400000000000000" pitchFamily="2" charset="0"/>
              </a:rPr>
              <a:t>deg</a:t>
            </a:r>
            <a:endParaRPr lang="en-GB" b="1" dirty="0">
              <a:latin typeface="Ysgol 1" panose="00000400000000000000" pitchFamily="2" charset="0"/>
            </a:endParaRPr>
          </a:p>
          <a:p>
            <a:endParaRPr lang="en-GB" b="1" dirty="0">
              <a:latin typeface="Ysgol 1" panose="00000400000000000000" pitchFamily="2" charset="0"/>
            </a:endParaRPr>
          </a:p>
          <a:p>
            <a:r>
              <a:rPr lang="en-GB" b="1" dirty="0">
                <a:latin typeface="Ysgol 1" panose="00000400000000000000" pitchFamily="2" charset="0"/>
              </a:rPr>
              <a:t>40 – </a:t>
            </a:r>
            <a:r>
              <a:rPr lang="en-GB" b="1" dirty="0" err="1">
                <a:latin typeface="Ysgol 1" panose="00000400000000000000" pitchFamily="2" charset="0"/>
              </a:rPr>
              <a:t>pedwar</a:t>
            </a:r>
            <a:r>
              <a:rPr lang="en-GB" b="1" dirty="0">
                <a:latin typeface="Ysgol 1" panose="00000400000000000000" pitchFamily="2" charset="0"/>
              </a:rPr>
              <a:t> </a:t>
            </a:r>
            <a:r>
              <a:rPr lang="en-GB" b="1" dirty="0" err="1">
                <a:latin typeface="Ysgol 1" panose="00000400000000000000" pitchFamily="2" charset="0"/>
              </a:rPr>
              <a:t>deg</a:t>
            </a:r>
            <a:endParaRPr lang="en-GB" b="1" dirty="0">
              <a:latin typeface="Ysgol 1" panose="00000400000000000000" pitchFamily="2" charset="0"/>
            </a:endParaRPr>
          </a:p>
          <a:p>
            <a:endParaRPr lang="en-GB" b="1" dirty="0">
              <a:latin typeface="Ysgol 1" panose="00000400000000000000" pitchFamily="2" charset="0"/>
            </a:endParaRPr>
          </a:p>
          <a:p>
            <a:r>
              <a:rPr lang="en-GB" b="1" dirty="0">
                <a:latin typeface="Ysgol 1" panose="00000400000000000000" pitchFamily="2" charset="0"/>
              </a:rPr>
              <a:t>50- pump </a:t>
            </a:r>
            <a:r>
              <a:rPr lang="en-GB" b="1" dirty="0" err="1">
                <a:latin typeface="Ysgol 1" panose="00000400000000000000" pitchFamily="2" charset="0"/>
              </a:rPr>
              <a:t>deg</a:t>
            </a:r>
            <a:endParaRPr lang="en-GB" b="1" dirty="0">
              <a:latin typeface="Ysgol 1" panose="00000400000000000000" pitchFamily="2" charset="0"/>
            </a:endParaRPr>
          </a:p>
          <a:p>
            <a:endParaRPr lang="en-GB" b="1" dirty="0">
              <a:latin typeface="Ysgol 1" panose="00000400000000000000" pitchFamily="2" charset="0"/>
            </a:endParaRPr>
          </a:p>
          <a:p>
            <a:r>
              <a:rPr lang="en-GB" b="1" dirty="0">
                <a:latin typeface="Ysgol 1" panose="00000400000000000000" pitchFamily="2" charset="0"/>
              </a:rPr>
              <a:t>60 – </a:t>
            </a:r>
            <a:r>
              <a:rPr lang="en-GB" b="1" dirty="0" err="1">
                <a:latin typeface="Ysgol 1" panose="00000400000000000000" pitchFamily="2" charset="0"/>
              </a:rPr>
              <a:t>chwech</a:t>
            </a:r>
            <a:r>
              <a:rPr lang="en-GB" b="1" dirty="0">
                <a:latin typeface="Ysgol 1" panose="00000400000000000000" pitchFamily="2" charset="0"/>
              </a:rPr>
              <a:t> </a:t>
            </a:r>
            <a:r>
              <a:rPr lang="en-GB" b="1" dirty="0" err="1">
                <a:latin typeface="Ysgol 1" panose="00000400000000000000" pitchFamily="2" charset="0"/>
              </a:rPr>
              <a:t>deg</a:t>
            </a:r>
            <a:endParaRPr lang="en-GB" b="1" dirty="0">
              <a:latin typeface="Ysgol 1" panose="00000400000000000000" pitchFamily="2" charset="0"/>
            </a:endParaRPr>
          </a:p>
          <a:p>
            <a:endParaRPr lang="en-GB" b="1" dirty="0">
              <a:latin typeface="Ysgol 1" panose="00000400000000000000" pitchFamily="2" charset="0"/>
            </a:endParaRPr>
          </a:p>
          <a:p>
            <a:r>
              <a:rPr lang="en-GB" b="1" dirty="0">
                <a:latin typeface="Ysgol 1" panose="00000400000000000000" pitchFamily="2" charset="0"/>
              </a:rPr>
              <a:t>70 – saith </a:t>
            </a:r>
            <a:r>
              <a:rPr lang="en-GB" b="1" dirty="0" err="1">
                <a:latin typeface="Ysgol 1" panose="00000400000000000000" pitchFamily="2" charset="0"/>
              </a:rPr>
              <a:t>deg</a:t>
            </a:r>
            <a:endParaRPr lang="en-GB" b="1" dirty="0">
              <a:latin typeface="Ysgol 1" panose="00000400000000000000" pitchFamily="2" charset="0"/>
            </a:endParaRPr>
          </a:p>
          <a:p>
            <a:endParaRPr lang="en-GB" b="1" dirty="0">
              <a:latin typeface="Ysgol 1" panose="00000400000000000000" pitchFamily="2" charset="0"/>
            </a:endParaRPr>
          </a:p>
          <a:p>
            <a:r>
              <a:rPr lang="en-GB" b="1" dirty="0">
                <a:latin typeface="Ysgol 1" panose="00000400000000000000" pitchFamily="2" charset="0"/>
              </a:rPr>
              <a:t>80 – </a:t>
            </a:r>
            <a:r>
              <a:rPr lang="en-GB" b="1" dirty="0" err="1">
                <a:latin typeface="Ysgol 1" panose="00000400000000000000" pitchFamily="2" charset="0"/>
              </a:rPr>
              <a:t>wyth</a:t>
            </a:r>
            <a:r>
              <a:rPr lang="en-GB" b="1" dirty="0">
                <a:latin typeface="Ysgol 1" panose="00000400000000000000" pitchFamily="2" charset="0"/>
              </a:rPr>
              <a:t> </a:t>
            </a:r>
            <a:r>
              <a:rPr lang="en-GB" b="1" dirty="0" err="1">
                <a:latin typeface="Ysgol 1" panose="00000400000000000000" pitchFamily="2" charset="0"/>
              </a:rPr>
              <a:t>deg</a:t>
            </a:r>
            <a:r>
              <a:rPr lang="en-GB" b="1" dirty="0">
                <a:latin typeface="Ysgol 1" panose="00000400000000000000" pitchFamily="2" charset="0"/>
              </a:rPr>
              <a:t> </a:t>
            </a:r>
          </a:p>
          <a:p>
            <a:endParaRPr lang="en-GB" b="1" dirty="0">
              <a:latin typeface="Ysgol 1" panose="00000400000000000000" pitchFamily="2" charset="0"/>
            </a:endParaRPr>
          </a:p>
          <a:p>
            <a:r>
              <a:rPr lang="en-GB" b="1" dirty="0">
                <a:latin typeface="Ysgol 1" panose="00000400000000000000" pitchFamily="2" charset="0"/>
              </a:rPr>
              <a:t>90 – </a:t>
            </a:r>
            <a:r>
              <a:rPr lang="en-GB" b="1" dirty="0" err="1">
                <a:latin typeface="Ysgol 1" panose="00000400000000000000" pitchFamily="2" charset="0"/>
              </a:rPr>
              <a:t>naw</a:t>
            </a:r>
            <a:r>
              <a:rPr lang="en-GB" b="1" dirty="0">
                <a:latin typeface="Ysgol 1" panose="00000400000000000000" pitchFamily="2" charset="0"/>
              </a:rPr>
              <a:t> </a:t>
            </a:r>
            <a:r>
              <a:rPr lang="en-GB" b="1" dirty="0" err="1">
                <a:latin typeface="Ysgol 1" panose="00000400000000000000" pitchFamily="2" charset="0"/>
              </a:rPr>
              <a:t>deg</a:t>
            </a:r>
            <a:endParaRPr lang="en-GB" b="1" dirty="0">
              <a:latin typeface="Ysgol 1" panose="00000400000000000000" pitchFamily="2" charset="0"/>
            </a:endParaRPr>
          </a:p>
          <a:p>
            <a:endParaRPr lang="en-GB" b="1" dirty="0">
              <a:latin typeface="Ysgol 1" panose="00000400000000000000" pitchFamily="2" charset="0"/>
            </a:endParaRPr>
          </a:p>
          <a:p>
            <a:r>
              <a:rPr lang="en-GB" b="1" dirty="0">
                <a:latin typeface="Ysgol 1" panose="00000400000000000000" pitchFamily="2" charset="0"/>
              </a:rPr>
              <a:t>100 - cant </a:t>
            </a:r>
          </a:p>
        </p:txBody>
      </p:sp>
      <p:sp>
        <p:nvSpPr>
          <p:cNvPr id="7" name="Blwch Testun 6">
            <a:extLst>
              <a:ext uri="{FF2B5EF4-FFF2-40B4-BE49-F238E27FC236}">
                <a16:creationId xmlns:a16="http://schemas.microsoft.com/office/drawing/2014/main" id="{A31DB06B-0FF7-7881-B0D8-FE304C91B4B4}"/>
              </a:ext>
            </a:extLst>
          </p:cNvPr>
          <p:cNvSpPr txBox="1"/>
          <p:nvPr/>
        </p:nvSpPr>
        <p:spPr>
          <a:xfrm>
            <a:off x="2213522" y="523220"/>
            <a:ext cx="2171573" cy="400110"/>
          </a:xfrm>
          <a:prstGeom prst="rect">
            <a:avLst/>
          </a:prstGeom>
          <a:solidFill>
            <a:srgbClr val="99CCFF"/>
          </a:solidFill>
          <a:ln w="44450">
            <a:solidFill>
              <a:srgbClr val="99CC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Ysgol 1" panose="00000400000000000000" pitchFamily="2" charset="0"/>
              </a:rPr>
              <a:t>Rhifau</a:t>
            </a:r>
            <a:r>
              <a:rPr lang="en-US" sz="2000" b="1" dirty="0">
                <a:latin typeface="Ysgol 1" panose="00000400000000000000" pitchFamily="2" charset="0"/>
              </a:rPr>
              <a:t> 11 - 20</a:t>
            </a:r>
            <a:endParaRPr lang="en-GB" sz="2000" b="1" dirty="0">
              <a:latin typeface="Ysgol 1" panose="00000400000000000000" pitchFamily="2" charset="0"/>
            </a:endParaRPr>
          </a:p>
        </p:txBody>
      </p:sp>
      <p:sp>
        <p:nvSpPr>
          <p:cNvPr id="8" name="Blwch Testun 7">
            <a:extLst>
              <a:ext uri="{FF2B5EF4-FFF2-40B4-BE49-F238E27FC236}">
                <a16:creationId xmlns:a16="http://schemas.microsoft.com/office/drawing/2014/main" id="{868357D4-30C4-6F1A-1B39-296C1A31FB05}"/>
              </a:ext>
            </a:extLst>
          </p:cNvPr>
          <p:cNvSpPr txBox="1"/>
          <p:nvPr/>
        </p:nvSpPr>
        <p:spPr>
          <a:xfrm>
            <a:off x="4498637" y="494781"/>
            <a:ext cx="2171573" cy="400110"/>
          </a:xfrm>
          <a:prstGeom prst="rect">
            <a:avLst/>
          </a:prstGeom>
          <a:solidFill>
            <a:srgbClr val="CCFF99"/>
          </a:solidFill>
          <a:ln w="44450">
            <a:solidFill>
              <a:srgbClr val="CCFF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Ysgol 1" panose="00000400000000000000" pitchFamily="2" charset="0"/>
              </a:rPr>
              <a:t>Rhifau</a:t>
            </a:r>
            <a:r>
              <a:rPr lang="en-US" sz="2000" b="1" dirty="0">
                <a:latin typeface="Ysgol 1" panose="00000400000000000000" pitchFamily="2" charset="0"/>
              </a:rPr>
              <a:t> 30 – 100</a:t>
            </a:r>
          </a:p>
        </p:txBody>
      </p:sp>
      <p:sp>
        <p:nvSpPr>
          <p:cNvPr id="9" name="Petryal 8">
            <a:extLst>
              <a:ext uri="{FF2B5EF4-FFF2-40B4-BE49-F238E27FC236}">
                <a16:creationId xmlns:a16="http://schemas.microsoft.com/office/drawing/2014/main" id="{296379D6-B957-B271-104C-BA00278A9505}"/>
              </a:ext>
            </a:extLst>
          </p:cNvPr>
          <p:cNvSpPr/>
          <p:nvPr/>
        </p:nvSpPr>
        <p:spPr>
          <a:xfrm>
            <a:off x="7093130" y="536283"/>
            <a:ext cx="1628555" cy="1572160"/>
          </a:xfrm>
          <a:prstGeom prst="rect">
            <a:avLst/>
          </a:prstGeom>
          <a:solidFill>
            <a:srgbClr val="CFA1E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Hirgrwn 9">
            <a:extLst>
              <a:ext uri="{FF2B5EF4-FFF2-40B4-BE49-F238E27FC236}">
                <a16:creationId xmlns:a16="http://schemas.microsoft.com/office/drawing/2014/main" id="{BEBEBEE9-FC5D-B914-C3A0-D65B73DC8813}"/>
              </a:ext>
            </a:extLst>
          </p:cNvPr>
          <p:cNvSpPr/>
          <p:nvPr/>
        </p:nvSpPr>
        <p:spPr>
          <a:xfrm>
            <a:off x="9866757" y="621677"/>
            <a:ext cx="1628555" cy="157215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riongl Isosgeles 10">
            <a:extLst>
              <a:ext uri="{FF2B5EF4-FFF2-40B4-BE49-F238E27FC236}">
                <a16:creationId xmlns:a16="http://schemas.microsoft.com/office/drawing/2014/main" id="{2FAD903B-E57E-AF41-6BE6-B12855282A04}"/>
              </a:ext>
            </a:extLst>
          </p:cNvPr>
          <p:cNvSpPr/>
          <p:nvPr/>
        </p:nvSpPr>
        <p:spPr>
          <a:xfrm>
            <a:off x="7016035" y="2464712"/>
            <a:ext cx="1769054" cy="1572160"/>
          </a:xfrm>
          <a:prstGeom prst="triangle">
            <a:avLst/>
          </a:prstGeom>
          <a:solidFill>
            <a:srgbClr val="CFA1E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etryal 11">
            <a:extLst>
              <a:ext uri="{FF2B5EF4-FFF2-40B4-BE49-F238E27FC236}">
                <a16:creationId xmlns:a16="http://schemas.microsoft.com/office/drawing/2014/main" id="{E6C29787-AF9B-12C9-3028-5AFD07B6E795}"/>
              </a:ext>
            </a:extLst>
          </p:cNvPr>
          <p:cNvSpPr/>
          <p:nvPr/>
        </p:nvSpPr>
        <p:spPr>
          <a:xfrm>
            <a:off x="9326880" y="3043646"/>
            <a:ext cx="2560320" cy="9731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iart Llif: Penderfyniad 12">
            <a:extLst>
              <a:ext uri="{FF2B5EF4-FFF2-40B4-BE49-F238E27FC236}">
                <a16:creationId xmlns:a16="http://schemas.microsoft.com/office/drawing/2014/main" id="{662BE69A-2DBC-EB04-A625-312870C23EA4}"/>
              </a:ext>
            </a:extLst>
          </p:cNvPr>
          <p:cNvSpPr/>
          <p:nvPr/>
        </p:nvSpPr>
        <p:spPr>
          <a:xfrm>
            <a:off x="6940921" y="4455817"/>
            <a:ext cx="1932972" cy="1949378"/>
          </a:xfrm>
          <a:prstGeom prst="flowChartDecision">
            <a:avLst/>
          </a:prstGeom>
          <a:solidFill>
            <a:srgbClr val="CFA1E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Seren: 5 Pwynt 13">
            <a:extLst>
              <a:ext uri="{FF2B5EF4-FFF2-40B4-BE49-F238E27FC236}">
                <a16:creationId xmlns:a16="http://schemas.microsoft.com/office/drawing/2014/main" id="{A7F807D8-6CAA-4BC8-37F3-7FF020DECBFF}"/>
              </a:ext>
            </a:extLst>
          </p:cNvPr>
          <p:cNvSpPr/>
          <p:nvPr/>
        </p:nvSpPr>
        <p:spPr>
          <a:xfrm>
            <a:off x="9653452" y="4574593"/>
            <a:ext cx="2120364" cy="1949378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Blwch Testun 14">
            <a:extLst>
              <a:ext uri="{FF2B5EF4-FFF2-40B4-BE49-F238E27FC236}">
                <a16:creationId xmlns:a16="http://schemas.microsoft.com/office/drawing/2014/main" id="{39107D19-D7AE-9212-4C39-A03C7B04DB1B}"/>
              </a:ext>
            </a:extLst>
          </p:cNvPr>
          <p:cNvSpPr txBox="1"/>
          <p:nvPr/>
        </p:nvSpPr>
        <p:spPr>
          <a:xfrm>
            <a:off x="7019326" y="2095380"/>
            <a:ext cx="1769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Ysgol 1" panose="00000400000000000000" pitchFamily="2" charset="0"/>
              </a:rPr>
              <a:t>sgwâr</a:t>
            </a:r>
            <a:endParaRPr lang="en-GB" b="1" dirty="0">
              <a:latin typeface="Ysgol 1" panose="00000400000000000000" pitchFamily="2" charset="0"/>
            </a:endParaRPr>
          </a:p>
        </p:txBody>
      </p:sp>
      <p:sp>
        <p:nvSpPr>
          <p:cNvPr id="16" name="Blwch Testun 15">
            <a:extLst>
              <a:ext uri="{FF2B5EF4-FFF2-40B4-BE49-F238E27FC236}">
                <a16:creationId xmlns:a16="http://schemas.microsoft.com/office/drawing/2014/main" id="{EC6F27D5-C78A-1066-C3EE-57A576E6FD64}"/>
              </a:ext>
            </a:extLst>
          </p:cNvPr>
          <p:cNvSpPr txBox="1"/>
          <p:nvPr/>
        </p:nvSpPr>
        <p:spPr>
          <a:xfrm>
            <a:off x="9839747" y="2193836"/>
            <a:ext cx="1769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Ysgol 1" panose="00000400000000000000" pitchFamily="2" charset="0"/>
              </a:rPr>
              <a:t>cylch</a:t>
            </a:r>
            <a:endParaRPr lang="en-GB" b="1" dirty="0">
              <a:latin typeface="Ysgol 1" panose="00000400000000000000" pitchFamily="2" charset="0"/>
            </a:endParaRPr>
          </a:p>
        </p:txBody>
      </p:sp>
      <p:sp>
        <p:nvSpPr>
          <p:cNvPr id="17" name="Blwch Testun 16">
            <a:extLst>
              <a:ext uri="{FF2B5EF4-FFF2-40B4-BE49-F238E27FC236}">
                <a16:creationId xmlns:a16="http://schemas.microsoft.com/office/drawing/2014/main" id="{2FBE1511-07B6-0AD5-EA0C-34D308F1444D}"/>
              </a:ext>
            </a:extLst>
          </p:cNvPr>
          <p:cNvSpPr txBox="1"/>
          <p:nvPr/>
        </p:nvSpPr>
        <p:spPr>
          <a:xfrm>
            <a:off x="7093130" y="4052528"/>
            <a:ext cx="1769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Ysgol 1" panose="00000400000000000000" pitchFamily="2" charset="0"/>
              </a:rPr>
              <a:t>triongl</a:t>
            </a:r>
            <a:endParaRPr lang="en-GB" b="1" dirty="0">
              <a:latin typeface="Ysgol 1" panose="00000400000000000000" pitchFamily="2" charset="0"/>
            </a:endParaRPr>
          </a:p>
        </p:txBody>
      </p:sp>
      <p:sp>
        <p:nvSpPr>
          <p:cNvPr id="18" name="Blwch Testun 17">
            <a:extLst>
              <a:ext uri="{FF2B5EF4-FFF2-40B4-BE49-F238E27FC236}">
                <a16:creationId xmlns:a16="http://schemas.microsoft.com/office/drawing/2014/main" id="{A3DB9D18-ED20-CD72-BEFA-0F1A86D36B5A}"/>
              </a:ext>
            </a:extLst>
          </p:cNvPr>
          <p:cNvSpPr txBox="1"/>
          <p:nvPr/>
        </p:nvSpPr>
        <p:spPr>
          <a:xfrm>
            <a:off x="9722513" y="4016829"/>
            <a:ext cx="1769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Ysgol 1" panose="00000400000000000000" pitchFamily="2" charset="0"/>
              </a:rPr>
              <a:t>petryal</a:t>
            </a:r>
            <a:endParaRPr lang="en-GB" b="1" dirty="0">
              <a:latin typeface="Ysgol 1" panose="00000400000000000000" pitchFamily="2" charset="0"/>
            </a:endParaRPr>
          </a:p>
        </p:txBody>
      </p:sp>
      <p:sp>
        <p:nvSpPr>
          <p:cNvPr id="19" name="Blwch Testun 18">
            <a:extLst>
              <a:ext uri="{FF2B5EF4-FFF2-40B4-BE49-F238E27FC236}">
                <a16:creationId xmlns:a16="http://schemas.microsoft.com/office/drawing/2014/main" id="{44D2A841-71F9-2BA5-5E79-FF7E4E4A6576}"/>
              </a:ext>
            </a:extLst>
          </p:cNvPr>
          <p:cNvSpPr txBox="1"/>
          <p:nvPr/>
        </p:nvSpPr>
        <p:spPr>
          <a:xfrm>
            <a:off x="7016035" y="6434288"/>
            <a:ext cx="1769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Ysgol 1" panose="00000400000000000000" pitchFamily="2" charset="0"/>
              </a:rPr>
              <a:t>deiamwnt</a:t>
            </a:r>
            <a:endParaRPr lang="en-US" b="1" dirty="0">
              <a:latin typeface="Ysgol 1" panose="00000400000000000000" pitchFamily="2" charset="0"/>
            </a:endParaRPr>
          </a:p>
        </p:txBody>
      </p:sp>
      <p:sp>
        <p:nvSpPr>
          <p:cNvPr id="20" name="Blwch Testun 19">
            <a:extLst>
              <a:ext uri="{FF2B5EF4-FFF2-40B4-BE49-F238E27FC236}">
                <a16:creationId xmlns:a16="http://schemas.microsoft.com/office/drawing/2014/main" id="{D0EE004C-C6F5-1FB1-5514-0806CAA631D5}"/>
              </a:ext>
            </a:extLst>
          </p:cNvPr>
          <p:cNvSpPr txBox="1"/>
          <p:nvPr/>
        </p:nvSpPr>
        <p:spPr>
          <a:xfrm>
            <a:off x="9840892" y="6388105"/>
            <a:ext cx="1769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Ysgol 1" panose="00000400000000000000" pitchFamily="2" charset="0"/>
              </a:rPr>
              <a:t>seren</a:t>
            </a:r>
            <a:endParaRPr lang="en-GB" b="1" dirty="0">
              <a:latin typeface="Ysgol 1" panose="00000400000000000000" pitchFamily="2" charset="0"/>
            </a:endParaRPr>
          </a:p>
        </p:txBody>
      </p:sp>
      <p:pic>
        <p:nvPicPr>
          <p:cNvPr id="21" name="1">
            <a:hlinkClick r:id="" action="ppaction://media"/>
            <a:extLst>
              <a:ext uri="{FF2B5EF4-FFF2-40B4-BE49-F238E27FC236}">
                <a16:creationId xmlns:a16="http://schemas.microsoft.com/office/drawing/2014/main" id="{168F4AA5-0232-F8F6-3BC1-6B2230A63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445909" y="6236322"/>
            <a:ext cx="487363" cy="487363"/>
          </a:xfrm>
          <a:prstGeom prst="rect">
            <a:avLst/>
          </a:prstGeom>
        </p:spPr>
      </p:pic>
      <p:pic>
        <p:nvPicPr>
          <p:cNvPr id="22" name="2">
            <a:hlinkClick r:id="" action="ppaction://media"/>
            <a:extLst>
              <a:ext uri="{FF2B5EF4-FFF2-40B4-BE49-F238E27FC236}">
                <a16:creationId xmlns:a16="http://schemas.microsoft.com/office/drawing/2014/main" id="{7401D830-B835-C444-D332-001BE04790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954503" y="6388105"/>
            <a:ext cx="487363" cy="487363"/>
          </a:xfrm>
          <a:prstGeom prst="rect">
            <a:avLst/>
          </a:prstGeom>
        </p:spPr>
      </p:pic>
      <p:pic>
        <p:nvPicPr>
          <p:cNvPr id="23" name="3">
            <a:hlinkClick r:id="" action="ppaction://media"/>
            <a:extLst>
              <a:ext uri="{FF2B5EF4-FFF2-40B4-BE49-F238E27FC236}">
                <a16:creationId xmlns:a16="http://schemas.microsoft.com/office/drawing/2014/main" id="{0E6178DF-EA37-301F-286E-C1A7ECDE36B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112078" y="4658630"/>
            <a:ext cx="487363" cy="487363"/>
          </a:xfrm>
          <a:prstGeom prst="rect">
            <a:avLst/>
          </a:prstGeom>
        </p:spPr>
      </p:pic>
      <p:pic>
        <p:nvPicPr>
          <p:cNvPr id="24" name="4">
            <a:hlinkClick r:id="" action="ppaction://media"/>
            <a:extLst>
              <a:ext uri="{FF2B5EF4-FFF2-40B4-BE49-F238E27FC236}">
                <a16:creationId xmlns:a16="http://schemas.microsoft.com/office/drawing/2014/main" id="{2CAE96DD-9FA6-A725-D34C-6ADC7C3D7C6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708998" y="1078681"/>
            <a:ext cx="487363" cy="487363"/>
          </a:xfrm>
          <a:prstGeom prst="rect">
            <a:avLst/>
          </a:prstGeom>
        </p:spPr>
      </p:pic>
      <p:pic>
        <p:nvPicPr>
          <p:cNvPr id="25" name="5">
            <a:hlinkClick r:id="" action="ppaction://media"/>
            <a:extLst>
              <a:ext uri="{FF2B5EF4-FFF2-40B4-BE49-F238E27FC236}">
                <a16:creationId xmlns:a16="http://schemas.microsoft.com/office/drawing/2014/main" id="{675CEA0B-0966-042F-87AC-B38A961FC60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69952" y="1164075"/>
            <a:ext cx="487363" cy="487363"/>
          </a:xfrm>
          <a:prstGeom prst="rect">
            <a:avLst/>
          </a:prstGeom>
        </p:spPr>
      </p:pic>
      <p:pic>
        <p:nvPicPr>
          <p:cNvPr id="26" name="6">
            <a:hlinkClick r:id="" action="ppaction://media"/>
            <a:extLst>
              <a:ext uri="{FF2B5EF4-FFF2-40B4-BE49-F238E27FC236}">
                <a16:creationId xmlns:a16="http://schemas.microsoft.com/office/drawing/2014/main" id="{E46DBA78-15E2-22E9-8F3E-725B996B27F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733975" y="3313656"/>
            <a:ext cx="487363" cy="487363"/>
          </a:xfrm>
          <a:prstGeom prst="rect">
            <a:avLst/>
          </a:prstGeom>
        </p:spPr>
      </p:pic>
      <p:pic>
        <p:nvPicPr>
          <p:cNvPr id="27" name="8">
            <a:hlinkClick r:id="" action="ppaction://media"/>
            <a:extLst>
              <a:ext uri="{FF2B5EF4-FFF2-40B4-BE49-F238E27FC236}">
                <a16:creationId xmlns:a16="http://schemas.microsoft.com/office/drawing/2014/main" id="{ED17E31E-55AB-6A63-9BD9-ED5F0352D11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7352" y="3313656"/>
            <a:ext cx="487363" cy="487363"/>
          </a:xfrm>
          <a:prstGeom prst="rect">
            <a:avLst/>
          </a:prstGeom>
        </p:spPr>
      </p:pic>
      <p:pic>
        <p:nvPicPr>
          <p:cNvPr id="28" name="9">
            <a:hlinkClick r:id="" action="ppaction://media"/>
            <a:extLst>
              <a:ext uri="{FF2B5EF4-FFF2-40B4-BE49-F238E27FC236}">
                <a16:creationId xmlns:a16="http://schemas.microsoft.com/office/drawing/2014/main" id="{E395EC04-E471-4878-6276-033ED879B68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733975" y="5254959"/>
            <a:ext cx="487363" cy="487363"/>
          </a:xfrm>
          <a:prstGeom prst="rect">
            <a:avLst/>
          </a:prstGeom>
        </p:spPr>
      </p:pic>
      <p:pic>
        <p:nvPicPr>
          <p:cNvPr id="29" name="10">
            <a:hlinkClick r:id="" action="ppaction://media"/>
            <a:extLst>
              <a:ext uri="{FF2B5EF4-FFF2-40B4-BE49-F238E27FC236}">
                <a16:creationId xmlns:a16="http://schemas.microsoft.com/office/drawing/2014/main" id="{610A774E-D142-B6AF-DE05-0463B0DB9E05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10581" y="542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2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5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47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2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4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18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23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39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84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tl 1">
            <a:extLst>
              <a:ext uri="{FF2B5EF4-FFF2-40B4-BE49-F238E27FC236}">
                <a16:creationId xmlns:a16="http://schemas.microsoft.com/office/drawing/2014/main" id="{967F4A3B-6CB6-3888-D479-3A75A5F77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752" y="134782"/>
            <a:ext cx="4857206" cy="1137103"/>
          </a:xfrm>
          <a:ln w="34925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b="1" u="sng" dirty="0">
                <a:latin typeface="Ysgol 1" panose="00000400000000000000" pitchFamily="2" charset="0"/>
              </a:rPr>
              <a:t>Yr </a:t>
            </a:r>
            <a:r>
              <a:rPr lang="en-US" b="1" u="sng" dirty="0" err="1">
                <a:latin typeface="Ysgol 1" panose="00000400000000000000" pitchFamily="2" charset="0"/>
              </a:rPr>
              <a:t>Wyddor</a:t>
            </a:r>
            <a:r>
              <a:rPr lang="en-US" b="1" u="sng" dirty="0">
                <a:latin typeface="Ysgol 1" panose="00000400000000000000" pitchFamily="2" charset="0"/>
              </a:rPr>
              <a:t> </a:t>
            </a:r>
            <a:r>
              <a:rPr lang="en-US" b="1" u="sng" dirty="0" err="1">
                <a:latin typeface="Ysgol 1" panose="00000400000000000000" pitchFamily="2" charset="0"/>
              </a:rPr>
              <a:t>Stumiau</a:t>
            </a:r>
            <a:endParaRPr lang="en-GB" b="1" u="sng" dirty="0">
              <a:latin typeface="Ysgol 1" panose="00000400000000000000" pitchFamily="2" charset="0"/>
            </a:endParaRPr>
          </a:p>
        </p:txBody>
      </p:sp>
      <p:sp>
        <p:nvSpPr>
          <p:cNvPr id="4" name="AutoShape 2" descr="FFederaliaeth Ysgol Penrhyn-coch ac Ysgol Penllwyn - Class 1 - Llywernog">
            <a:extLst>
              <a:ext uri="{FF2B5EF4-FFF2-40B4-BE49-F238E27FC236}">
                <a16:creationId xmlns:a16="http://schemas.microsoft.com/office/drawing/2014/main" id="{A9AFE84C-2885-836A-B93C-E7F3A420E8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Llun 4">
            <a:extLst>
              <a:ext uri="{FF2B5EF4-FFF2-40B4-BE49-F238E27FC236}">
                <a16:creationId xmlns:a16="http://schemas.microsoft.com/office/drawing/2014/main" id="{B4D48CDC-8A6E-8E53-B7E0-5C78BC309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110" y="134782"/>
            <a:ext cx="4742401" cy="6588436"/>
          </a:xfrm>
          <a:prstGeom prst="rect">
            <a:avLst/>
          </a:prstGeom>
        </p:spPr>
      </p:pic>
      <p:pic>
        <p:nvPicPr>
          <p:cNvPr id="7" name="Llun 6">
            <a:extLst>
              <a:ext uri="{FF2B5EF4-FFF2-40B4-BE49-F238E27FC236}">
                <a16:creationId xmlns:a16="http://schemas.microsoft.com/office/drawing/2014/main" id="{F1C32DE9-A64F-53CE-2CB3-F1AE00808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03" y="1167686"/>
            <a:ext cx="2239253" cy="2261314"/>
          </a:xfrm>
          <a:prstGeom prst="rect">
            <a:avLst/>
          </a:prstGeom>
        </p:spPr>
      </p:pic>
      <p:pic>
        <p:nvPicPr>
          <p:cNvPr id="9" name="Llun 8">
            <a:extLst>
              <a:ext uri="{FF2B5EF4-FFF2-40B4-BE49-F238E27FC236}">
                <a16:creationId xmlns:a16="http://schemas.microsoft.com/office/drawing/2014/main" id="{D86B88D1-FC7C-02EF-D50D-026F84349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5353" y="1062391"/>
            <a:ext cx="2468165" cy="2480088"/>
          </a:xfrm>
          <a:prstGeom prst="rect">
            <a:avLst/>
          </a:prstGeom>
        </p:spPr>
      </p:pic>
      <p:sp>
        <p:nvSpPr>
          <p:cNvPr id="10" name="Blwch Testun 9">
            <a:extLst>
              <a:ext uri="{FF2B5EF4-FFF2-40B4-BE49-F238E27FC236}">
                <a16:creationId xmlns:a16="http://schemas.microsoft.com/office/drawing/2014/main" id="{3745DDF5-2A4A-5337-A7AD-FBC0E8259AB4}"/>
              </a:ext>
            </a:extLst>
          </p:cNvPr>
          <p:cNvSpPr txBox="1"/>
          <p:nvPr/>
        </p:nvSpPr>
        <p:spPr>
          <a:xfrm>
            <a:off x="-42461" y="3429000"/>
            <a:ext cx="261163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Ysgol 1" panose="00000400000000000000" pitchFamily="2" charset="0"/>
              </a:rPr>
              <a:t>Enghraifft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b="1" dirty="0" err="1">
                <a:latin typeface="Ysgol 1" panose="00000400000000000000" pitchFamily="2" charset="0"/>
              </a:rPr>
              <a:t>gan</a:t>
            </a:r>
            <a:r>
              <a:rPr lang="en-US" b="1" dirty="0">
                <a:latin typeface="Ysgol 1" panose="00000400000000000000" pitchFamily="2" charset="0"/>
              </a:rPr>
              <a:t> </a:t>
            </a:r>
          </a:p>
          <a:p>
            <a:pPr algn="ctr"/>
            <a:r>
              <a:rPr lang="en-US" b="1" dirty="0" err="1">
                <a:latin typeface="Ysgol 1" panose="00000400000000000000" pitchFamily="2" charset="0"/>
              </a:rPr>
              <a:t>ddisgyblion</a:t>
            </a:r>
            <a:r>
              <a:rPr lang="en-US" b="1" dirty="0">
                <a:latin typeface="Ysgol 1" panose="00000400000000000000" pitchFamily="2" charset="0"/>
              </a:rPr>
              <a:t>/</a:t>
            </a:r>
            <a:r>
              <a:rPr lang="en-US" i="1" dirty="0">
                <a:latin typeface="Ysgol 1" panose="00000400000000000000" pitchFamily="2" charset="0"/>
              </a:rPr>
              <a:t>Example from pupils</a:t>
            </a:r>
            <a:endParaRPr lang="en-GB" i="1" dirty="0">
              <a:latin typeface="Ysgol 1" panose="00000400000000000000" pitchFamily="2" charset="0"/>
            </a:endParaRPr>
          </a:p>
        </p:txBody>
      </p:sp>
      <p:sp>
        <p:nvSpPr>
          <p:cNvPr id="11" name="Blwch Testun 10">
            <a:extLst>
              <a:ext uri="{FF2B5EF4-FFF2-40B4-BE49-F238E27FC236}">
                <a16:creationId xmlns:a16="http://schemas.microsoft.com/office/drawing/2014/main" id="{8B8F70EB-5E4D-A947-1CE7-E2B1A6EC1FD7}"/>
              </a:ext>
            </a:extLst>
          </p:cNvPr>
          <p:cNvSpPr txBox="1"/>
          <p:nvPr/>
        </p:nvSpPr>
        <p:spPr>
          <a:xfrm>
            <a:off x="3918857" y="3468434"/>
            <a:ext cx="357294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Ysgol 1" panose="00000400000000000000" pitchFamily="2" charset="0"/>
              </a:rPr>
              <a:t>Cardiau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b="1" dirty="0" err="1">
                <a:latin typeface="Ysgol 1" panose="00000400000000000000" pitchFamily="2" charset="0"/>
              </a:rPr>
              <a:t>i’w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b="1" dirty="0" err="1">
                <a:latin typeface="Ysgol 1" panose="00000400000000000000" pitchFamily="2" charset="0"/>
              </a:rPr>
              <a:t>agraffu</a:t>
            </a:r>
            <a:r>
              <a:rPr lang="en-US" b="1" dirty="0">
                <a:latin typeface="Ysgol 1" panose="00000400000000000000" pitchFamily="2" charset="0"/>
              </a:rPr>
              <a:t>/</a:t>
            </a:r>
            <a:r>
              <a:rPr lang="en-US" i="1" dirty="0">
                <a:latin typeface="Ysgol 1" panose="00000400000000000000" pitchFamily="2" charset="0"/>
              </a:rPr>
              <a:t>Cards to print.</a:t>
            </a:r>
            <a:endParaRPr lang="en-GB" i="1" dirty="0">
              <a:latin typeface="Ysgol 1" panose="00000400000000000000" pitchFamily="2" charset="0"/>
            </a:endParaRPr>
          </a:p>
        </p:txBody>
      </p:sp>
      <p:sp>
        <p:nvSpPr>
          <p:cNvPr id="12" name="Blwch Testun 11">
            <a:extLst>
              <a:ext uri="{FF2B5EF4-FFF2-40B4-BE49-F238E27FC236}">
                <a16:creationId xmlns:a16="http://schemas.microsoft.com/office/drawing/2014/main" id="{A648AC74-C1FF-A4C0-90C7-B18B9B6834EC}"/>
              </a:ext>
            </a:extLst>
          </p:cNvPr>
          <p:cNvSpPr txBox="1"/>
          <p:nvPr/>
        </p:nvSpPr>
        <p:spPr>
          <a:xfrm>
            <a:off x="1942734" y="4086895"/>
            <a:ext cx="3474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Ysgol 1" panose="00000400000000000000" pitchFamily="2" charset="0"/>
              </a:rPr>
              <a:t>Gemau</a:t>
            </a:r>
            <a:r>
              <a:rPr lang="en-US" sz="3600" b="1" dirty="0">
                <a:latin typeface="Ysgol 1" panose="00000400000000000000" pitchFamily="2" charset="0"/>
              </a:rPr>
              <a:t>/</a:t>
            </a:r>
            <a:r>
              <a:rPr lang="en-US" sz="3600" i="1" dirty="0">
                <a:latin typeface="Ysgol 1" panose="00000400000000000000" pitchFamily="2" charset="0"/>
              </a:rPr>
              <a:t>Games</a:t>
            </a:r>
            <a:endParaRPr lang="en-GB" sz="3600" i="1" dirty="0">
              <a:latin typeface="Ysgol 1" panose="00000400000000000000" pitchFamily="2" charset="0"/>
            </a:endParaRPr>
          </a:p>
        </p:txBody>
      </p:sp>
      <p:pic>
        <p:nvPicPr>
          <p:cNvPr id="14" name="Llun 13">
            <a:extLst>
              <a:ext uri="{FF2B5EF4-FFF2-40B4-BE49-F238E27FC236}">
                <a16:creationId xmlns:a16="http://schemas.microsoft.com/office/drawing/2014/main" id="{1CA198F0-879D-ECDC-7135-DA6F8265FC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196" y="4787385"/>
            <a:ext cx="1328368" cy="1347210"/>
          </a:xfrm>
          <a:prstGeom prst="rect">
            <a:avLst/>
          </a:prstGeom>
        </p:spPr>
      </p:pic>
      <p:sp>
        <p:nvSpPr>
          <p:cNvPr id="15" name="Blwch Testun 14">
            <a:extLst>
              <a:ext uri="{FF2B5EF4-FFF2-40B4-BE49-F238E27FC236}">
                <a16:creationId xmlns:a16="http://schemas.microsoft.com/office/drawing/2014/main" id="{22F0A74D-0E2C-051B-5257-7F54FDB65A36}"/>
              </a:ext>
            </a:extLst>
          </p:cNvPr>
          <p:cNvSpPr txBox="1"/>
          <p:nvPr/>
        </p:nvSpPr>
        <p:spPr>
          <a:xfrm>
            <a:off x="-14169" y="6133115"/>
            <a:ext cx="236950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Ysgol 1" panose="00000400000000000000" pitchFamily="2" charset="0"/>
              </a:rPr>
              <a:t>Gêm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b="1" dirty="0" err="1">
                <a:latin typeface="Ysgol 1" panose="00000400000000000000" pitchFamily="2" charset="0"/>
              </a:rPr>
              <a:t>Paru</a:t>
            </a:r>
            <a:r>
              <a:rPr lang="en-US" b="1" dirty="0">
                <a:latin typeface="Ysgol 1" panose="00000400000000000000" pitchFamily="2" charset="0"/>
              </a:rPr>
              <a:t>/</a:t>
            </a:r>
            <a:r>
              <a:rPr lang="en-US" i="1" dirty="0">
                <a:latin typeface="Ysgol 1" panose="00000400000000000000" pitchFamily="2" charset="0"/>
              </a:rPr>
              <a:t>Pairing Game</a:t>
            </a:r>
            <a:r>
              <a:rPr lang="en-US" dirty="0">
                <a:latin typeface="Ysgol 1" panose="00000400000000000000" pitchFamily="2" charset="0"/>
              </a:rPr>
              <a:t>.</a:t>
            </a:r>
            <a:endParaRPr lang="en-GB" dirty="0">
              <a:latin typeface="Ysgol 1" panose="00000400000000000000" pitchFamily="2" charset="0"/>
            </a:endParaRPr>
          </a:p>
        </p:txBody>
      </p:sp>
      <p:pic>
        <p:nvPicPr>
          <p:cNvPr id="17" name="Llun 16">
            <a:extLst>
              <a:ext uri="{FF2B5EF4-FFF2-40B4-BE49-F238E27FC236}">
                <a16:creationId xmlns:a16="http://schemas.microsoft.com/office/drawing/2014/main" id="{014E9387-BBEE-5DD5-E6D1-0DEC6CFEF6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0479" y="4772660"/>
            <a:ext cx="1328369" cy="1360455"/>
          </a:xfrm>
          <a:prstGeom prst="rect">
            <a:avLst/>
          </a:prstGeom>
        </p:spPr>
      </p:pic>
      <p:sp>
        <p:nvSpPr>
          <p:cNvPr id="18" name="Blwch Testun 17">
            <a:extLst>
              <a:ext uri="{FF2B5EF4-FFF2-40B4-BE49-F238E27FC236}">
                <a16:creationId xmlns:a16="http://schemas.microsoft.com/office/drawing/2014/main" id="{8E8F1B2F-2003-D9B0-2AB6-AA6EDF1E85EC}"/>
              </a:ext>
            </a:extLst>
          </p:cNvPr>
          <p:cNvSpPr txBox="1"/>
          <p:nvPr/>
        </p:nvSpPr>
        <p:spPr>
          <a:xfrm>
            <a:off x="2422887" y="6076887"/>
            <a:ext cx="236950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Ysgol 1" panose="00000400000000000000" pitchFamily="2" charset="0"/>
              </a:rPr>
              <a:t>Troelli’r</a:t>
            </a:r>
            <a:r>
              <a:rPr lang="en-US" b="1" dirty="0">
                <a:latin typeface="Ysgol 1" panose="00000400000000000000" pitchFamily="2" charset="0"/>
              </a:rPr>
              <a:t> Olwyn/</a:t>
            </a:r>
            <a:r>
              <a:rPr lang="en-US" i="1" dirty="0">
                <a:latin typeface="Ysgol 1" panose="00000400000000000000" pitchFamily="2" charset="0"/>
              </a:rPr>
              <a:t>Spin the Wheel</a:t>
            </a:r>
            <a:endParaRPr lang="en-GB" i="1" dirty="0">
              <a:latin typeface="Ysgol 1" panose="00000400000000000000" pitchFamily="2" charset="0"/>
            </a:endParaRPr>
          </a:p>
        </p:txBody>
      </p:sp>
      <p:pic>
        <p:nvPicPr>
          <p:cNvPr id="20" name="Llun 19">
            <a:extLst>
              <a:ext uri="{FF2B5EF4-FFF2-40B4-BE49-F238E27FC236}">
                <a16:creationId xmlns:a16="http://schemas.microsoft.com/office/drawing/2014/main" id="{F794CCB7-660F-A373-45F5-1777A96FB1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0301" y="4772659"/>
            <a:ext cx="1328369" cy="1328369"/>
          </a:xfrm>
          <a:prstGeom prst="rect">
            <a:avLst/>
          </a:prstGeom>
        </p:spPr>
      </p:pic>
      <p:sp>
        <p:nvSpPr>
          <p:cNvPr id="21" name="Blwch Testun 20">
            <a:extLst>
              <a:ext uri="{FF2B5EF4-FFF2-40B4-BE49-F238E27FC236}">
                <a16:creationId xmlns:a16="http://schemas.microsoft.com/office/drawing/2014/main" id="{7E173302-F3AC-6BDC-99C6-2A08E5253538}"/>
              </a:ext>
            </a:extLst>
          </p:cNvPr>
          <p:cNvSpPr txBox="1"/>
          <p:nvPr/>
        </p:nvSpPr>
        <p:spPr>
          <a:xfrm>
            <a:off x="4629104" y="6006445"/>
            <a:ext cx="2950761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Ysgol 1" panose="00000400000000000000" pitchFamily="2" charset="0"/>
              </a:rPr>
              <a:t>Sain </a:t>
            </a:r>
            <a:r>
              <a:rPr lang="en-US" b="1" dirty="0" err="1">
                <a:latin typeface="Ysgol 1" panose="00000400000000000000" pitchFamily="2" charset="0"/>
              </a:rPr>
              <a:t>llythyren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b="1" dirty="0" err="1">
                <a:latin typeface="Ysgol 1" panose="00000400000000000000" pitchFamily="2" charset="0"/>
              </a:rPr>
              <a:t>gyntaf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b="1" dirty="0" err="1">
                <a:latin typeface="Ysgol 1" panose="00000400000000000000" pitchFamily="2" charset="0"/>
              </a:rPr>
              <a:t>bwyd</a:t>
            </a:r>
            <a:r>
              <a:rPr lang="en-US" b="1" dirty="0">
                <a:latin typeface="Ysgol 1" panose="00000400000000000000" pitchFamily="2" charset="0"/>
              </a:rPr>
              <a:t>/</a:t>
            </a:r>
            <a:r>
              <a:rPr lang="en-US" b="1" i="1" dirty="0">
                <a:latin typeface="Ysgol 1" panose="00000400000000000000" pitchFamily="2" charset="0"/>
              </a:rPr>
              <a:t>Food first letter sounds</a:t>
            </a:r>
            <a:endParaRPr lang="en-GB" i="1" dirty="0">
              <a:latin typeface="Ysgol 1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913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tl 1">
            <a:extLst>
              <a:ext uri="{FF2B5EF4-FFF2-40B4-BE49-F238E27FC236}">
                <a16:creationId xmlns:a16="http://schemas.microsoft.com/office/drawing/2014/main" id="{8754CAAD-6E3F-0604-15BF-FDC39451D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17" y="-235131"/>
            <a:ext cx="4728232" cy="1325563"/>
          </a:xfrm>
        </p:spPr>
        <p:txBody>
          <a:bodyPr/>
          <a:lstStyle/>
          <a:p>
            <a:r>
              <a:rPr lang="cy-GB" b="1" noProof="0" dirty="0">
                <a:latin typeface="Ysgol 1" panose="00000400000000000000" pitchFamily="2" charset="0"/>
              </a:rPr>
              <a:t>Caneuon </a:t>
            </a:r>
            <a:r>
              <a:rPr lang="cy-GB" noProof="0" dirty="0">
                <a:latin typeface="Ysgol 1" panose="00000400000000000000" pitchFamily="2" charset="0"/>
              </a:rPr>
              <a:t>/ </a:t>
            </a:r>
            <a:r>
              <a:rPr lang="cy-GB" i="1" noProof="0" dirty="0" err="1">
                <a:latin typeface="Ysgol 1" panose="00000400000000000000" pitchFamily="2" charset="0"/>
              </a:rPr>
              <a:t>Songs</a:t>
            </a:r>
            <a:r>
              <a:rPr lang="cy-GB" noProof="0" dirty="0">
                <a:latin typeface="Ysgol 1" panose="00000400000000000000" pitchFamily="2" charset="0"/>
              </a:rPr>
              <a:t>:</a:t>
            </a:r>
          </a:p>
        </p:txBody>
      </p:sp>
      <p:pic>
        <p:nvPicPr>
          <p:cNvPr id="7" name="Llun 6">
            <a:extLst>
              <a:ext uri="{FF2B5EF4-FFF2-40B4-BE49-F238E27FC236}">
                <a16:creationId xmlns:a16="http://schemas.microsoft.com/office/drawing/2014/main" id="{4394950E-EA75-1978-C4F3-D98200EB9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025" y="0"/>
            <a:ext cx="1615580" cy="891617"/>
          </a:xfrm>
          <a:prstGeom prst="rect">
            <a:avLst/>
          </a:prstGeom>
        </p:spPr>
      </p:pic>
      <p:pic>
        <p:nvPicPr>
          <p:cNvPr id="1026" name="Picture 2" descr="Caru Canu | Wishi Washi (Welsh Children's Song)">
            <a:hlinkClick r:id="rId3"/>
            <a:extLst>
              <a:ext uri="{FF2B5EF4-FFF2-40B4-BE49-F238E27FC236}">
                <a16:creationId xmlns:a16="http://schemas.microsoft.com/office/drawing/2014/main" id="{8563A5F8-CB53-F8BD-93CA-7516E4AE8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08" y="829172"/>
            <a:ext cx="2554514" cy="143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lwch Testun 10">
            <a:extLst>
              <a:ext uri="{FF2B5EF4-FFF2-40B4-BE49-F238E27FC236}">
                <a16:creationId xmlns:a16="http://schemas.microsoft.com/office/drawing/2014/main" id="{BE14AE75-7E38-536A-EF86-4901A902603D}"/>
              </a:ext>
            </a:extLst>
          </p:cNvPr>
          <p:cNvSpPr txBox="1"/>
          <p:nvPr/>
        </p:nvSpPr>
        <p:spPr>
          <a:xfrm>
            <a:off x="694411" y="2228072"/>
            <a:ext cx="1643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b="1" noProof="0" dirty="0" err="1">
                <a:latin typeface="Ysgol 1" panose="00000400000000000000" pitchFamily="2" charset="0"/>
              </a:rPr>
              <a:t>Wishi</a:t>
            </a:r>
            <a:r>
              <a:rPr lang="cy-GB" b="1" noProof="0" dirty="0">
                <a:latin typeface="Ysgol 1" panose="00000400000000000000" pitchFamily="2" charset="0"/>
              </a:rPr>
              <a:t> </a:t>
            </a:r>
            <a:r>
              <a:rPr lang="cy-GB" b="1" noProof="0" dirty="0" err="1">
                <a:latin typeface="Ysgol 1" panose="00000400000000000000" pitchFamily="2" charset="0"/>
              </a:rPr>
              <a:t>Washi</a:t>
            </a:r>
            <a:r>
              <a:rPr lang="cy-GB" b="1" noProof="0" dirty="0">
                <a:latin typeface="Ysgol 1" panose="00000400000000000000" pitchFamily="2" charset="0"/>
              </a:rPr>
              <a:t> </a:t>
            </a:r>
            <a:endParaRPr lang="en-GB" b="1" dirty="0"/>
          </a:p>
        </p:txBody>
      </p:sp>
      <p:pic>
        <p:nvPicPr>
          <p:cNvPr id="1028" name="Picture 4" descr="Caru Canu | 5 Crocodeil (Welsh Children's Song)">
            <a:hlinkClick r:id="rId5"/>
            <a:extLst>
              <a:ext uri="{FF2B5EF4-FFF2-40B4-BE49-F238E27FC236}">
                <a16:creationId xmlns:a16="http://schemas.microsoft.com/office/drawing/2014/main" id="{946CCE21-B970-2AD5-E6A3-114398056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602" y="829172"/>
            <a:ext cx="2554515" cy="143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Blwch Testun 12">
            <a:extLst>
              <a:ext uri="{FF2B5EF4-FFF2-40B4-BE49-F238E27FC236}">
                <a16:creationId xmlns:a16="http://schemas.microsoft.com/office/drawing/2014/main" id="{B62D1E60-40BE-07B7-C6D6-6D25616CD764}"/>
              </a:ext>
            </a:extLst>
          </p:cNvPr>
          <p:cNvSpPr txBox="1"/>
          <p:nvPr/>
        </p:nvSpPr>
        <p:spPr>
          <a:xfrm>
            <a:off x="3742505" y="2285364"/>
            <a:ext cx="1430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b="1" noProof="0" dirty="0">
                <a:latin typeface="Ysgol 1" panose="00000400000000000000" pitchFamily="2" charset="0"/>
              </a:rPr>
              <a:t>5 Crocodeil </a:t>
            </a:r>
            <a:endParaRPr lang="en-GB" b="1" dirty="0"/>
          </a:p>
        </p:txBody>
      </p:sp>
      <p:pic>
        <p:nvPicPr>
          <p:cNvPr id="1030" name="Picture 6" descr="Caru Canu | Clap Clap (Welsh Children's Song)">
            <a:hlinkClick r:id="rId7"/>
            <a:extLst>
              <a:ext uri="{FF2B5EF4-FFF2-40B4-BE49-F238E27FC236}">
                <a16:creationId xmlns:a16="http://schemas.microsoft.com/office/drawing/2014/main" id="{1B7770A9-29B7-779C-DFDD-26493CB90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193" y="826799"/>
            <a:ext cx="2680107" cy="150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Blwch Testun 14">
            <a:extLst>
              <a:ext uri="{FF2B5EF4-FFF2-40B4-BE49-F238E27FC236}">
                <a16:creationId xmlns:a16="http://schemas.microsoft.com/office/drawing/2014/main" id="{8120975C-D0B2-A704-2C5F-B7AB708538D7}"/>
              </a:ext>
            </a:extLst>
          </p:cNvPr>
          <p:cNvSpPr txBox="1"/>
          <p:nvPr/>
        </p:nvSpPr>
        <p:spPr>
          <a:xfrm>
            <a:off x="6764022" y="2309385"/>
            <a:ext cx="17066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b="1" noProof="0" dirty="0">
                <a:latin typeface="Ysgol 1" panose="00000400000000000000" pitchFamily="2" charset="0"/>
              </a:rPr>
              <a:t>Clap </a:t>
            </a:r>
            <a:r>
              <a:rPr lang="cy-GB" b="1" noProof="0" dirty="0" err="1">
                <a:latin typeface="Ysgol 1" panose="00000400000000000000" pitchFamily="2" charset="0"/>
              </a:rPr>
              <a:t>Clap</a:t>
            </a:r>
            <a:endParaRPr lang="en-GB" b="1" dirty="0"/>
          </a:p>
        </p:txBody>
      </p:sp>
      <p:pic>
        <p:nvPicPr>
          <p:cNvPr id="1032" name="Picture 8" descr="Caru Canu | Aderyn Melyn (Welsh Children's Song) - YouTube">
            <a:hlinkClick r:id="rId9"/>
            <a:extLst>
              <a:ext uri="{FF2B5EF4-FFF2-40B4-BE49-F238E27FC236}">
                <a16:creationId xmlns:a16="http://schemas.microsoft.com/office/drawing/2014/main" id="{8A261F93-4D2F-F8B1-1F25-53292F560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754" y="821001"/>
            <a:ext cx="2697025" cy="151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lwch Testun 16">
            <a:extLst>
              <a:ext uri="{FF2B5EF4-FFF2-40B4-BE49-F238E27FC236}">
                <a16:creationId xmlns:a16="http://schemas.microsoft.com/office/drawing/2014/main" id="{451A74A7-6475-32B9-B134-F16B49642215}"/>
              </a:ext>
            </a:extLst>
          </p:cNvPr>
          <p:cNvSpPr txBox="1"/>
          <p:nvPr/>
        </p:nvSpPr>
        <p:spPr>
          <a:xfrm>
            <a:off x="9885774" y="2329613"/>
            <a:ext cx="1926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b="1" noProof="0" dirty="0">
                <a:latin typeface="Ysgol 1" panose="00000400000000000000" pitchFamily="2" charset="0"/>
              </a:rPr>
              <a:t>Aderyn Melyn </a:t>
            </a:r>
            <a:endParaRPr lang="en-GB" b="1" dirty="0"/>
          </a:p>
        </p:txBody>
      </p:sp>
      <p:pic>
        <p:nvPicPr>
          <p:cNvPr id="1034" name="Picture 10" descr="Caru Canu | Lliwiau'r Enfys (Welsh Children's Song)">
            <a:hlinkClick r:id="rId11"/>
            <a:extLst>
              <a:ext uri="{FF2B5EF4-FFF2-40B4-BE49-F238E27FC236}">
                <a16:creationId xmlns:a16="http://schemas.microsoft.com/office/drawing/2014/main" id="{650BDEAE-C130-472A-2847-099EB6194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08" y="2789003"/>
            <a:ext cx="2554514" cy="143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Blwch Testun 18">
            <a:extLst>
              <a:ext uri="{FF2B5EF4-FFF2-40B4-BE49-F238E27FC236}">
                <a16:creationId xmlns:a16="http://schemas.microsoft.com/office/drawing/2014/main" id="{8DF684FC-83B1-7A5E-5DDD-1911716C843A}"/>
              </a:ext>
            </a:extLst>
          </p:cNvPr>
          <p:cNvSpPr txBox="1"/>
          <p:nvPr/>
        </p:nvSpPr>
        <p:spPr>
          <a:xfrm>
            <a:off x="501534" y="4181983"/>
            <a:ext cx="2290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b="1" noProof="0" dirty="0">
                <a:latin typeface="Ysgol 1" panose="00000400000000000000" pitchFamily="2" charset="0"/>
              </a:rPr>
              <a:t>Lliwiau’r Enfys</a:t>
            </a:r>
            <a:endParaRPr lang="en-GB" b="1" dirty="0"/>
          </a:p>
        </p:txBody>
      </p:sp>
      <p:pic>
        <p:nvPicPr>
          <p:cNvPr id="1036" name="Picture 12" descr="Caru Canu | Mr. Hapus Ydw i (Welsh Children's Song)">
            <a:hlinkClick r:id="rId13"/>
            <a:extLst>
              <a:ext uri="{FF2B5EF4-FFF2-40B4-BE49-F238E27FC236}">
                <a16:creationId xmlns:a16="http://schemas.microsoft.com/office/drawing/2014/main" id="{AD22014B-B9B0-8222-D4D5-0BA64368D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602" y="2808891"/>
            <a:ext cx="2554514" cy="143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Blwch Testun 20">
            <a:extLst>
              <a:ext uri="{FF2B5EF4-FFF2-40B4-BE49-F238E27FC236}">
                <a16:creationId xmlns:a16="http://schemas.microsoft.com/office/drawing/2014/main" id="{47617265-1684-6728-7948-230C66929BD1}"/>
              </a:ext>
            </a:extLst>
          </p:cNvPr>
          <p:cNvSpPr txBox="1"/>
          <p:nvPr/>
        </p:nvSpPr>
        <p:spPr>
          <a:xfrm>
            <a:off x="3520441" y="4225917"/>
            <a:ext cx="6152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b="1" noProof="0" dirty="0">
                <a:latin typeface="Ysgol 1" panose="00000400000000000000" pitchFamily="2" charset="0"/>
              </a:rPr>
              <a:t>Mr. Hapus Ydw i  </a:t>
            </a:r>
            <a:endParaRPr lang="en-GB" b="1" dirty="0"/>
          </a:p>
        </p:txBody>
      </p:sp>
      <p:pic>
        <p:nvPicPr>
          <p:cNvPr id="1038" name="Picture 14" descr="Caru Canu | Pen Ysgwyddau (Welsh Children's Song)">
            <a:hlinkClick r:id="rId15"/>
            <a:extLst>
              <a:ext uri="{FF2B5EF4-FFF2-40B4-BE49-F238E27FC236}">
                <a16:creationId xmlns:a16="http://schemas.microsoft.com/office/drawing/2014/main" id="{3E9BD0B5-8C85-98AC-819D-6DD1DE3CE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98947"/>
            <a:ext cx="2695300" cy="151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Blwch Testun 21">
            <a:extLst>
              <a:ext uri="{FF2B5EF4-FFF2-40B4-BE49-F238E27FC236}">
                <a16:creationId xmlns:a16="http://schemas.microsoft.com/office/drawing/2014/main" id="{8D965AB1-877A-97A7-2B8B-ED1FEAA5006D}"/>
              </a:ext>
            </a:extLst>
          </p:cNvPr>
          <p:cNvSpPr txBox="1"/>
          <p:nvPr/>
        </p:nvSpPr>
        <p:spPr>
          <a:xfrm>
            <a:off x="5577815" y="4236413"/>
            <a:ext cx="3746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Ysgol 1" panose="00000400000000000000" pitchFamily="2" charset="0"/>
              </a:rPr>
              <a:t>Pen, </a:t>
            </a:r>
            <a:r>
              <a:rPr lang="en-US" b="1" dirty="0" err="1">
                <a:latin typeface="Ysgol 1" panose="00000400000000000000" pitchFamily="2" charset="0"/>
              </a:rPr>
              <a:t>Ysgwyddau</a:t>
            </a:r>
            <a:r>
              <a:rPr lang="en-US" b="1" dirty="0">
                <a:latin typeface="Ysgol 1" panose="00000400000000000000" pitchFamily="2" charset="0"/>
              </a:rPr>
              <a:t>, </a:t>
            </a:r>
            <a:r>
              <a:rPr lang="en-US" b="1" dirty="0" err="1">
                <a:latin typeface="Ysgol 1" panose="00000400000000000000" pitchFamily="2" charset="0"/>
              </a:rPr>
              <a:t>Coesau</a:t>
            </a:r>
            <a:r>
              <a:rPr lang="en-US" b="1" dirty="0">
                <a:latin typeface="Ysgol 1" panose="00000400000000000000" pitchFamily="2" charset="0"/>
              </a:rPr>
              <a:t>, </a:t>
            </a:r>
            <a:r>
              <a:rPr lang="en-US" b="1" dirty="0" err="1">
                <a:latin typeface="Ysgol 1" panose="00000400000000000000" pitchFamily="2" charset="0"/>
              </a:rPr>
              <a:t>Traed</a:t>
            </a:r>
            <a:endParaRPr lang="en-GB" b="1" dirty="0">
              <a:latin typeface="Ysgol 1" panose="00000400000000000000" pitchFamily="2" charset="0"/>
            </a:endParaRPr>
          </a:p>
        </p:txBody>
      </p:sp>
      <p:pic>
        <p:nvPicPr>
          <p:cNvPr id="1040" name="Picture 16" descr="Caru Canu | Jac Y Do (Welsh Children's Song)">
            <a:hlinkClick r:id="rId17"/>
            <a:extLst>
              <a:ext uri="{FF2B5EF4-FFF2-40B4-BE49-F238E27FC236}">
                <a16:creationId xmlns:a16="http://schemas.microsoft.com/office/drawing/2014/main" id="{713D4DD4-6BEA-22FC-CBA9-E5A2A9E51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754" y="2698945"/>
            <a:ext cx="2677886" cy="150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Blwch Testun 22">
            <a:extLst>
              <a:ext uri="{FF2B5EF4-FFF2-40B4-BE49-F238E27FC236}">
                <a16:creationId xmlns:a16="http://schemas.microsoft.com/office/drawing/2014/main" id="{575B4E3D-5B2E-B8A0-97D8-CE6D6B7E0C4E}"/>
              </a:ext>
            </a:extLst>
          </p:cNvPr>
          <p:cNvSpPr txBox="1"/>
          <p:nvPr/>
        </p:nvSpPr>
        <p:spPr>
          <a:xfrm>
            <a:off x="9365194" y="4181983"/>
            <a:ext cx="2484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b="1" noProof="0" dirty="0">
                <a:latin typeface="Ysgol 1" panose="00000400000000000000" pitchFamily="2" charset="0"/>
              </a:rPr>
              <a:t>Mi Welais Jac-Y-Do  </a:t>
            </a:r>
            <a:endParaRPr lang="en-GB" b="1" dirty="0"/>
          </a:p>
        </p:txBody>
      </p:sp>
      <p:pic>
        <p:nvPicPr>
          <p:cNvPr id="1042" name="Picture 18" descr="Caru Canu | Adeiladu Tŷ Bach (Welsh Children's Song)">
            <a:hlinkClick r:id="rId19"/>
            <a:extLst>
              <a:ext uri="{FF2B5EF4-FFF2-40B4-BE49-F238E27FC236}">
                <a16:creationId xmlns:a16="http://schemas.microsoft.com/office/drawing/2014/main" id="{761A7DF3-4545-1310-C013-2A4908D69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08" y="4748834"/>
            <a:ext cx="2554514" cy="143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Blwch Testun 23">
            <a:extLst>
              <a:ext uri="{FF2B5EF4-FFF2-40B4-BE49-F238E27FC236}">
                <a16:creationId xmlns:a16="http://schemas.microsoft.com/office/drawing/2014/main" id="{D9DC65A4-773C-C307-5287-88C791DD251B}"/>
              </a:ext>
            </a:extLst>
          </p:cNvPr>
          <p:cNvSpPr txBox="1"/>
          <p:nvPr/>
        </p:nvSpPr>
        <p:spPr>
          <a:xfrm>
            <a:off x="490438" y="6198601"/>
            <a:ext cx="2290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b="1" dirty="0">
                <a:latin typeface="Ysgol 1" panose="00000400000000000000" pitchFamily="2" charset="0"/>
              </a:rPr>
              <a:t>Adeiladu Tŷ Bach</a:t>
            </a:r>
            <a:endParaRPr lang="en-GB" b="1" dirty="0"/>
          </a:p>
        </p:txBody>
      </p:sp>
      <p:pic>
        <p:nvPicPr>
          <p:cNvPr id="1044" name="Picture 20" descr="Caru Canu | Dau Gi Bach (Welsh Children's Song)">
            <a:hlinkClick r:id="rId21"/>
            <a:extLst>
              <a:ext uri="{FF2B5EF4-FFF2-40B4-BE49-F238E27FC236}">
                <a16:creationId xmlns:a16="http://schemas.microsoft.com/office/drawing/2014/main" id="{6A430E77-AF78-FD0D-B80E-8B0E35EEB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732" y="4757217"/>
            <a:ext cx="2541384" cy="142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Blwch Testun 24">
            <a:extLst>
              <a:ext uri="{FF2B5EF4-FFF2-40B4-BE49-F238E27FC236}">
                <a16:creationId xmlns:a16="http://schemas.microsoft.com/office/drawing/2014/main" id="{35BFD89C-FA97-4320-791A-A46D4BFBD0C6}"/>
              </a:ext>
            </a:extLst>
          </p:cNvPr>
          <p:cNvSpPr txBox="1"/>
          <p:nvPr/>
        </p:nvSpPr>
        <p:spPr>
          <a:xfrm>
            <a:off x="3805712" y="6153551"/>
            <a:ext cx="2290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b="1" dirty="0">
                <a:latin typeface="Ysgol 1" panose="00000400000000000000" pitchFamily="2" charset="0"/>
              </a:rPr>
              <a:t>2 Gi Bach</a:t>
            </a:r>
            <a:endParaRPr lang="en-GB" b="1" dirty="0"/>
          </a:p>
        </p:txBody>
      </p:sp>
      <p:pic>
        <p:nvPicPr>
          <p:cNvPr id="1046" name="Picture 22" descr="Caru Canu | Bwrw Glaw yn Sobor Iawn (Welsh Children's Song)">
            <a:hlinkClick r:id="rId23"/>
            <a:extLst>
              <a:ext uri="{FF2B5EF4-FFF2-40B4-BE49-F238E27FC236}">
                <a16:creationId xmlns:a16="http://schemas.microsoft.com/office/drawing/2014/main" id="{BAA025F9-071A-7E13-7168-6400F5991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57217"/>
            <a:ext cx="2695300" cy="151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Blwch Testun 25">
            <a:extLst>
              <a:ext uri="{FF2B5EF4-FFF2-40B4-BE49-F238E27FC236}">
                <a16:creationId xmlns:a16="http://schemas.microsoft.com/office/drawing/2014/main" id="{0EAC1C66-1E98-276F-BE5B-45BF62D84C62}"/>
              </a:ext>
            </a:extLst>
          </p:cNvPr>
          <p:cNvSpPr txBox="1"/>
          <p:nvPr/>
        </p:nvSpPr>
        <p:spPr>
          <a:xfrm>
            <a:off x="5797080" y="6185746"/>
            <a:ext cx="3568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b="1" dirty="0">
                <a:latin typeface="Ysgol 1" panose="00000400000000000000" pitchFamily="2" charset="0"/>
              </a:rPr>
              <a:t>Bwrw Glaw Yn Sobor Iawn</a:t>
            </a:r>
            <a:endParaRPr lang="en-GB" b="1" dirty="0"/>
          </a:p>
        </p:txBody>
      </p:sp>
      <p:pic>
        <p:nvPicPr>
          <p:cNvPr id="1048" name="Picture 24" descr="Caru Canu | Olwynion ar y Bws (Welsh Children's Song)">
            <a:hlinkClick r:id="rId25"/>
            <a:extLst>
              <a:ext uri="{FF2B5EF4-FFF2-40B4-BE49-F238E27FC236}">
                <a16:creationId xmlns:a16="http://schemas.microsoft.com/office/drawing/2014/main" id="{996E9614-93EE-607D-D16C-0ECFFF489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676" y="4785669"/>
            <a:ext cx="2611963" cy="14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Blwch Testun 26">
            <a:extLst>
              <a:ext uri="{FF2B5EF4-FFF2-40B4-BE49-F238E27FC236}">
                <a16:creationId xmlns:a16="http://schemas.microsoft.com/office/drawing/2014/main" id="{742E3EBE-B7B5-6977-93DD-F8AD33C73AD3}"/>
              </a:ext>
            </a:extLst>
          </p:cNvPr>
          <p:cNvSpPr txBox="1"/>
          <p:nvPr/>
        </p:nvSpPr>
        <p:spPr>
          <a:xfrm>
            <a:off x="9646351" y="6268124"/>
            <a:ext cx="2290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b="1" dirty="0">
                <a:latin typeface="Ysgol 1" panose="00000400000000000000" pitchFamily="2" charset="0"/>
              </a:rPr>
              <a:t>Olwynion ar y Bws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698736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tl 1">
            <a:extLst>
              <a:ext uri="{FF2B5EF4-FFF2-40B4-BE49-F238E27FC236}">
                <a16:creationId xmlns:a16="http://schemas.microsoft.com/office/drawing/2014/main" id="{20B0AF36-748A-A85A-B9DA-8A11B0A10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980583" cy="742122"/>
          </a:xfrm>
        </p:spPr>
        <p:txBody>
          <a:bodyPr>
            <a:normAutofit/>
          </a:bodyPr>
          <a:lstStyle/>
          <a:p>
            <a:r>
              <a:rPr lang="en-US" sz="4000" b="1" dirty="0" err="1">
                <a:latin typeface="Ysgol 1" panose="00000400000000000000" pitchFamily="2" charset="0"/>
              </a:rPr>
              <a:t>Llyfrau</a:t>
            </a:r>
            <a:r>
              <a:rPr lang="en-US" sz="4000" b="1" dirty="0">
                <a:latin typeface="Ysgol 1" panose="00000400000000000000" pitchFamily="2" charset="0"/>
              </a:rPr>
              <a:t> </a:t>
            </a:r>
            <a:r>
              <a:rPr lang="en-US" sz="4000" b="1" dirty="0" err="1">
                <a:latin typeface="Ysgol 1" panose="00000400000000000000" pitchFamily="2" charset="0"/>
              </a:rPr>
              <a:t>Cyfres</a:t>
            </a:r>
            <a:r>
              <a:rPr lang="en-US" sz="4000" b="1" dirty="0">
                <a:latin typeface="Ysgol 1" panose="00000400000000000000" pitchFamily="2" charset="0"/>
              </a:rPr>
              <a:t> </a:t>
            </a:r>
            <a:r>
              <a:rPr lang="en-US" sz="4000" dirty="0">
                <a:latin typeface="Ysgol 1" panose="00000400000000000000" pitchFamily="2" charset="0"/>
              </a:rPr>
              <a:t>/ </a:t>
            </a:r>
            <a:r>
              <a:rPr lang="en-US" sz="4000" i="1" dirty="0">
                <a:latin typeface="Ysgol 1" panose="00000400000000000000" pitchFamily="2" charset="0"/>
              </a:rPr>
              <a:t>Book Series</a:t>
            </a:r>
            <a:r>
              <a:rPr lang="en-US" sz="4000" dirty="0">
                <a:latin typeface="Ysgol 1" panose="00000400000000000000" pitchFamily="2" charset="0"/>
              </a:rPr>
              <a:t>:</a:t>
            </a:r>
            <a:endParaRPr lang="en-GB" sz="4000" dirty="0">
              <a:latin typeface="Ysgol 1" panose="00000400000000000000" pitchFamily="2" charset="0"/>
            </a:endParaRPr>
          </a:p>
        </p:txBody>
      </p:sp>
      <p:sp>
        <p:nvSpPr>
          <p:cNvPr id="4" name="AutoShape 2" descr="Cyw: Llyfrau Dwyieithog / Bilingual Series (3-6 oed) – Cant a mil">
            <a:extLst>
              <a:ext uri="{FF2B5EF4-FFF2-40B4-BE49-F238E27FC236}">
                <a16:creationId xmlns:a16="http://schemas.microsoft.com/office/drawing/2014/main" id="{209553B2-BD22-18CF-5877-EE3BB1388E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Llun 4">
            <a:extLst>
              <a:ext uri="{FF2B5EF4-FFF2-40B4-BE49-F238E27FC236}">
                <a16:creationId xmlns:a16="http://schemas.microsoft.com/office/drawing/2014/main" id="{5FD423D1-6A21-CC9B-947D-B5F1EE55A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840" y="649356"/>
            <a:ext cx="2289555" cy="2289555"/>
          </a:xfrm>
          <a:prstGeom prst="rect">
            <a:avLst/>
          </a:prstGeom>
        </p:spPr>
      </p:pic>
      <p:sp>
        <p:nvSpPr>
          <p:cNvPr id="6" name="Blwch Testun 5">
            <a:extLst>
              <a:ext uri="{FF2B5EF4-FFF2-40B4-BE49-F238E27FC236}">
                <a16:creationId xmlns:a16="http://schemas.microsoft.com/office/drawing/2014/main" id="{82F74FE9-E140-9978-A89E-0E07EA597945}"/>
              </a:ext>
            </a:extLst>
          </p:cNvPr>
          <p:cNvSpPr txBox="1"/>
          <p:nvPr/>
        </p:nvSpPr>
        <p:spPr>
          <a:xfrm>
            <a:off x="9827004" y="2969757"/>
            <a:ext cx="3180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Ysgol 1" panose="00000400000000000000" pitchFamily="2" charset="0"/>
              </a:rPr>
              <a:t>Dysgu</a:t>
            </a:r>
            <a:r>
              <a:rPr lang="en-US" sz="2000" b="1" dirty="0">
                <a:latin typeface="Ysgol 1" panose="00000400000000000000" pitchFamily="2" charset="0"/>
              </a:rPr>
              <a:t> </a:t>
            </a:r>
            <a:r>
              <a:rPr lang="en-US" sz="2000" b="1" dirty="0" err="1">
                <a:latin typeface="Ysgol 1" panose="00000400000000000000" pitchFamily="2" charset="0"/>
              </a:rPr>
              <a:t>gyda</a:t>
            </a:r>
            <a:r>
              <a:rPr lang="en-US" sz="2000" b="1" dirty="0">
                <a:latin typeface="Ysgol 1" panose="00000400000000000000" pitchFamily="2" charset="0"/>
              </a:rPr>
              <a:t> </a:t>
            </a:r>
            <a:r>
              <a:rPr lang="en-US" sz="2000" b="1" dirty="0" err="1">
                <a:latin typeface="Ysgol 1" panose="00000400000000000000" pitchFamily="2" charset="0"/>
              </a:rPr>
              <a:t>Cyw</a:t>
            </a:r>
            <a:endParaRPr lang="en-GB" sz="2000" b="1" dirty="0">
              <a:latin typeface="Ysgol 1" panose="00000400000000000000" pitchFamily="2" charset="0"/>
            </a:endParaRPr>
          </a:p>
        </p:txBody>
      </p:sp>
      <p:sp>
        <p:nvSpPr>
          <p:cNvPr id="7" name="AutoShape 4" descr="Llyfrau Hwyl Magi Ann – Cam Doli">
            <a:extLst>
              <a:ext uri="{FF2B5EF4-FFF2-40B4-BE49-F238E27FC236}">
                <a16:creationId xmlns:a16="http://schemas.microsoft.com/office/drawing/2014/main" id="{20B79869-38EB-043F-AD19-5D382F324A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Llun 7">
            <a:extLst>
              <a:ext uri="{FF2B5EF4-FFF2-40B4-BE49-F238E27FC236}">
                <a16:creationId xmlns:a16="http://schemas.microsoft.com/office/drawing/2014/main" id="{6BC58836-DAAF-EC1A-9F37-6BEBBB8E0D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221" b="23144"/>
          <a:stretch/>
        </p:blipFill>
        <p:spPr>
          <a:xfrm>
            <a:off x="92764" y="892509"/>
            <a:ext cx="3882887" cy="2082602"/>
          </a:xfrm>
          <a:prstGeom prst="rect">
            <a:avLst/>
          </a:prstGeom>
        </p:spPr>
      </p:pic>
      <p:sp>
        <p:nvSpPr>
          <p:cNvPr id="9" name="Blwch Testun 8">
            <a:extLst>
              <a:ext uri="{FF2B5EF4-FFF2-40B4-BE49-F238E27FC236}">
                <a16:creationId xmlns:a16="http://schemas.microsoft.com/office/drawing/2014/main" id="{0CA39BFC-DDE3-4D48-6176-AE8799DB801E}"/>
              </a:ext>
            </a:extLst>
          </p:cNvPr>
          <p:cNvSpPr txBox="1"/>
          <p:nvPr/>
        </p:nvSpPr>
        <p:spPr>
          <a:xfrm>
            <a:off x="384311" y="3120887"/>
            <a:ext cx="3684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Ysgol 1" panose="00000400000000000000" pitchFamily="2" charset="0"/>
              </a:rPr>
              <a:t>Cyfres</a:t>
            </a:r>
            <a:r>
              <a:rPr lang="en-US" sz="2000" b="1" dirty="0">
                <a:latin typeface="Ysgol 1" panose="00000400000000000000" pitchFamily="2" charset="0"/>
              </a:rPr>
              <a:t> </a:t>
            </a:r>
            <a:r>
              <a:rPr lang="en-US" sz="2000" b="1" dirty="0" err="1">
                <a:latin typeface="Ysgol 1" panose="00000400000000000000" pitchFamily="2" charset="0"/>
              </a:rPr>
              <a:t>Ddarllen</a:t>
            </a:r>
            <a:r>
              <a:rPr lang="en-US" sz="2000" b="1" dirty="0">
                <a:latin typeface="Ysgol 1" panose="00000400000000000000" pitchFamily="2" charset="0"/>
              </a:rPr>
              <a:t> Magi Ann</a:t>
            </a:r>
            <a:endParaRPr lang="en-GB" sz="2000" b="1" dirty="0">
              <a:latin typeface="Ysgol 1" panose="00000400000000000000" pitchFamily="2" charset="0"/>
            </a:endParaRPr>
          </a:p>
        </p:txBody>
      </p:sp>
      <p:pic>
        <p:nvPicPr>
          <p:cNvPr id="13" name="Llun 12">
            <a:extLst>
              <a:ext uri="{FF2B5EF4-FFF2-40B4-BE49-F238E27FC236}">
                <a16:creationId xmlns:a16="http://schemas.microsoft.com/office/drawing/2014/main" id="{7CD76E88-DDCD-14F7-DED5-071114E10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198" y="577801"/>
            <a:ext cx="2669279" cy="2287953"/>
          </a:xfrm>
          <a:prstGeom prst="rect">
            <a:avLst/>
          </a:prstGeom>
        </p:spPr>
      </p:pic>
      <p:sp>
        <p:nvSpPr>
          <p:cNvPr id="14" name="Blwch Testun 13">
            <a:extLst>
              <a:ext uri="{FF2B5EF4-FFF2-40B4-BE49-F238E27FC236}">
                <a16:creationId xmlns:a16="http://schemas.microsoft.com/office/drawing/2014/main" id="{432D44A4-7B42-C77E-0B25-BDB9DF21F71D}"/>
              </a:ext>
            </a:extLst>
          </p:cNvPr>
          <p:cNvSpPr txBox="1"/>
          <p:nvPr/>
        </p:nvSpPr>
        <p:spPr>
          <a:xfrm>
            <a:off x="4543419" y="2957247"/>
            <a:ext cx="2242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Ysgol 1" panose="00000400000000000000" pitchFamily="2" charset="0"/>
              </a:rPr>
              <a:t>Dysgu</a:t>
            </a:r>
            <a:r>
              <a:rPr lang="en-US" sz="2000" b="1" dirty="0">
                <a:latin typeface="Ysgol 1" panose="00000400000000000000" pitchFamily="2" charset="0"/>
              </a:rPr>
              <a:t> </a:t>
            </a:r>
            <a:r>
              <a:rPr lang="en-US" sz="2000" b="1" dirty="0" err="1">
                <a:latin typeface="Ysgol 1" panose="00000400000000000000" pitchFamily="2" charset="0"/>
              </a:rPr>
              <a:t>gyda</a:t>
            </a:r>
            <a:r>
              <a:rPr lang="en-US" sz="2000" b="1" dirty="0">
                <a:latin typeface="Ysgol 1" panose="00000400000000000000" pitchFamily="2" charset="0"/>
              </a:rPr>
              <a:t> Sam</a:t>
            </a:r>
            <a:endParaRPr lang="en-GB" sz="2000" b="1" dirty="0">
              <a:latin typeface="Ysgol 1" panose="00000400000000000000" pitchFamily="2" charset="0"/>
            </a:endParaRPr>
          </a:p>
        </p:txBody>
      </p:sp>
      <p:pic>
        <p:nvPicPr>
          <p:cNvPr id="15" name="Llun 14">
            <a:extLst>
              <a:ext uri="{FF2B5EF4-FFF2-40B4-BE49-F238E27FC236}">
                <a16:creationId xmlns:a16="http://schemas.microsoft.com/office/drawing/2014/main" id="{F82EEE78-9A7A-C931-D185-E6B8E5069D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8024" y="576903"/>
            <a:ext cx="2297023" cy="2297023"/>
          </a:xfrm>
          <a:prstGeom prst="rect">
            <a:avLst/>
          </a:prstGeom>
        </p:spPr>
      </p:pic>
      <p:sp>
        <p:nvSpPr>
          <p:cNvPr id="16" name="Blwch Testun 15">
            <a:extLst>
              <a:ext uri="{FF2B5EF4-FFF2-40B4-BE49-F238E27FC236}">
                <a16:creationId xmlns:a16="http://schemas.microsoft.com/office/drawing/2014/main" id="{69C8778E-0497-A02D-DFBF-0D829318A381}"/>
              </a:ext>
            </a:extLst>
          </p:cNvPr>
          <p:cNvSpPr txBox="1"/>
          <p:nvPr/>
        </p:nvSpPr>
        <p:spPr>
          <a:xfrm>
            <a:off x="7255067" y="2938912"/>
            <a:ext cx="2242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Ysgol 1" panose="00000400000000000000" pitchFamily="2" charset="0"/>
              </a:rPr>
              <a:t>Moli</a:t>
            </a:r>
            <a:r>
              <a:rPr lang="en-US" sz="2000" b="1" dirty="0">
                <a:latin typeface="Ysgol 1" panose="00000400000000000000" pitchFamily="2" charset="0"/>
              </a:rPr>
              <a:t> a Meg</a:t>
            </a:r>
            <a:endParaRPr lang="en-GB" sz="2000" b="1" dirty="0">
              <a:latin typeface="Ysgol 1" panose="00000400000000000000" pitchFamily="2" charset="0"/>
            </a:endParaRPr>
          </a:p>
        </p:txBody>
      </p:sp>
      <p:sp>
        <p:nvSpPr>
          <p:cNvPr id="17" name="AutoShape 6" descr="Cyfres Darllen Mewn Dim: Pecyn Cyflawn (9781784613822) | Angharad Tomos | Y  Lolfa">
            <a:extLst>
              <a:ext uri="{FF2B5EF4-FFF2-40B4-BE49-F238E27FC236}">
                <a16:creationId xmlns:a16="http://schemas.microsoft.com/office/drawing/2014/main" id="{86BFDD4D-4415-3001-384E-F70A2FF16D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8" name="Llun 17">
            <a:extLst>
              <a:ext uri="{FF2B5EF4-FFF2-40B4-BE49-F238E27FC236}">
                <a16:creationId xmlns:a16="http://schemas.microsoft.com/office/drawing/2014/main" id="{4F6FC900-EC6C-4EF6-1F0B-AC3C08DC7F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07" y="4072680"/>
            <a:ext cx="3009900" cy="2126996"/>
          </a:xfrm>
          <a:prstGeom prst="rect">
            <a:avLst/>
          </a:prstGeom>
        </p:spPr>
      </p:pic>
      <p:sp>
        <p:nvSpPr>
          <p:cNvPr id="19" name="Blwch Testun 18">
            <a:extLst>
              <a:ext uri="{FF2B5EF4-FFF2-40B4-BE49-F238E27FC236}">
                <a16:creationId xmlns:a16="http://schemas.microsoft.com/office/drawing/2014/main" id="{A2B9F71E-CB38-E44B-D2FF-BD5BB4AF48D2}"/>
              </a:ext>
            </a:extLst>
          </p:cNvPr>
          <p:cNvSpPr txBox="1"/>
          <p:nvPr/>
        </p:nvSpPr>
        <p:spPr>
          <a:xfrm>
            <a:off x="282483" y="6151019"/>
            <a:ext cx="2520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Ysgol 1" panose="00000400000000000000" pitchFamily="2" charset="0"/>
              </a:rPr>
              <a:t>Darllen</a:t>
            </a:r>
            <a:r>
              <a:rPr lang="en-US" sz="2000" b="1" dirty="0">
                <a:latin typeface="Ysgol 1" panose="00000400000000000000" pitchFamily="2" charset="0"/>
              </a:rPr>
              <a:t> </a:t>
            </a:r>
            <a:r>
              <a:rPr lang="en-US" sz="2000" b="1" dirty="0" err="1">
                <a:latin typeface="Ysgol 1" panose="00000400000000000000" pitchFamily="2" charset="0"/>
              </a:rPr>
              <a:t>mewn</a:t>
            </a:r>
            <a:r>
              <a:rPr lang="en-US" sz="2000" b="1" dirty="0">
                <a:latin typeface="Ysgol 1" panose="00000400000000000000" pitchFamily="2" charset="0"/>
              </a:rPr>
              <a:t> dim</a:t>
            </a:r>
            <a:endParaRPr lang="en-GB" sz="2000" b="1" dirty="0">
              <a:latin typeface="Ysgol 1" panose="00000400000000000000" pitchFamily="2" charset="0"/>
            </a:endParaRPr>
          </a:p>
        </p:txBody>
      </p:sp>
      <p:sp>
        <p:nvSpPr>
          <p:cNvPr id="20" name="AutoShape 8" descr="Cam 3 Llyfrau Stori'r Drywod pecyn o 6">
            <a:extLst>
              <a:ext uri="{FF2B5EF4-FFF2-40B4-BE49-F238E27FC236}">
                <a16:creationId xmlns:a16="http://schemas.microsoft.com/office/drawing/2014/main" id="{8EFBFD56-C53E-21E7-8678-C24937D299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1" name="Llun 20">
            <a:extLst>
              <a:ext uri="{FF2B5EF4-FFF2-40B4-BE49-F238E27FC236}">
                <a16:creationId xmlns:a16="http://schemas.microsoft.com/office/drawing/2014/main" id="{D731DDD1-C687-223F-A924-98A5AF76FF8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869" t="7399" r="3967" b="5271"/>
          <a:stretch/>
        </p:blipFill>
        <p:spPr>
          <a:xfrm>
            <a:off x="7855874" y="3682658"/>
            <a:ext cx="3953863" cy="2404571"/>
          </a:xfrm>
          <a:prstGeom prst="rect">
            <a:avLst/>
          </a:prstGeom>
        </p:spPr>
      </p:pic>
      <p:sp>
        <p:nvSpPr>
          <p:cNvPr id="22" name="Blwch Testun 21">
            <a:extLst>
              <a:ext uri="{FF2B5EF4-FFF2-40B4-BE49-F238E27FC236}">
                <a16:creationId xmlns:a16="http://schemas.microsoft.com/office/drawing/2014/main" id="{A4EEE142-70BC-5362-F4DA-66BAC8573AD7}"/>
              </a:ext>
            </a:extLst>
          </p:cNvPr>
          <p:cNvSpPr txBox="1"/>
          <p:nvPr/>
        </p:nvSpPr>
        <p:spPr>
          <a:xfrm>
            <a:off x="7735954" y="6230946"/>
            <a:ext cx="4422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Ysgol 1" panose="00000400000000000000" pitchFamily="2" charset="0"/>
              </a:rPr>
              <a:t>Coeden</a:t>
            </a:r>
            <a:r>
              <a:rPr lang="en-US" sz="2000" b="1" dirty="0">
                <a:latin typeface="Ysgol 1" panose="00000400000000000000" pitchFamily="2" charset="0"/>
              </a:rPr>
              <a:t> </a:t>
            </a:r>
            <a:r>
              <a:rPr lang="en-US" sz="2000" b="1" dirty="0" err="1">
                <a:latin typeface="Ysgol 1" panose="00000400000000000000" pitchFamily="2" charset="0"/>
              </a:rPr>
              <a:t>Ddarllen</a:t>
            </a:r>
            <a:r>
              <a:rPr lang="en-US" sz="2000" b="1" dirty="0">
                <a:latin typeface="Ysgol 1" panose="00000400000000000000" pitchFamily="2" charset="0"/>
              </a:rPr>
              <a:t> </a:t>
            </a:r>
            <a:r>
              <a:rPr lang="en-US" sz="2000" b="1" dirty="0" err="1">
                <a:latin typeface="Ysgol 1" panose="00000400000000000000" pitchFamily="2" charset="0"/>
              </a:rPr>
              <a:t>Rhydychen</a:t>
            </a:r>
            <a:endParaRPr lang="en-GB" sz="2000" b="1" dirty="0">
              <a:latin typeface="Ysgol 1" panose="00000400000000000000" pitchFamily="2" charset="0"/>
            </a:endParaRPr>
          </a:p>
        </p:txBody>
      </p:sp>
      <p:sp>
        <p:nvSpPr>
          <p:cNvPr id="24" name="AutoShape 10" descr="Pecyn Cyfres Darllen Stori (Sali Mali) | Atebol">
            <a:extLst>
              <a:ext uri="{FF2B5EF4-FFF2-40B4-BE49-F238E27FC236}">
                <a16:creationId xmlns:a16="http://schemas.microsoft.com/office/drawing/2014/main" id="{7CEF240C-7EAD-5C1F-8A27-B09B04FA5C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5" name="Llun 24">
            <a:extLst>
              <a:ext uri="{FF2B5EF4-FFF2-40B4-BE49-F238E27FC236}">
                <a16:creationId xmlns:a16="http://schemas.microsoft.com/office/drawing/2014/main" id="{167CDF06-3877-F9F7-E9E3-0CF54E9939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8415" y="3378526"/>
            <a:ext cx="3000375" cy="2857500"/>
          </a:xfrm>
          <a:prstGeom prst="rect">
            <a:avLst/>
          </a:prstGeom>
        </p:spPr>
      </p:pic>
      <p:sp>
        <p:nvSpPr>
          <p:cNvPr id="26" name="Blwch Testun 25">
            <a:extLst>
              <a:ext uri="{FF2B5EF4-FFF2-40B4-BE49-F238E27FC236}">
                <a16:creationId xmlns:a16="http://schemas.microsoft.com/office/drawing/2014/main" id="{811DC84B-6470-6CEC-F690-9A029873F54F}"/>
              </a:ext>
            </a:extLst>
          </p:cNvPr>
          <p:cNvSpPr txBox="1"/>
          <p:nvPr/>
        </p:nvSpPr>
        <p:spPr>
          <a:xfrm>
            <a:off x="4051850" y="6191190"/>
            <a:ext cx="3684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Ysgol 1" panose="00000400000000000000" pitchFamily="2" charset="0"/>
              </a:rPr>
              <a:t>Cyfres</a:t>
            </a:r>
            <a:r>
              <a:rPr lang="en-US" sz="2000" b="1" dirty="0">
                <a:latin typeface="Ysgol 1" panose="00000400000000000000" pitchFamily="2" charset="0"/>
              </a:rPr>
              <a:t> </a:t>
            </a:r>
            <a:r>
              <a:rPr lang="en-US" sz="2000" b="1" dirty="0" err="1">
                <a:latin typeface="Ysgol 1" panose="00000400000000000000" pitchFamily="2" charset="0"/>
              </a:rPr>
              <a:t>Ddarllen</a:t>
            </a:r>
            <a:r>
              <a:rPr lang="en-US" sz="2000" b="1" dirty="0">
                <a:latin typeface="Ysgol 1" panose="00000400000000000000" pitchFamily="2" charset="0"/>
              </a:rPr>
              <a:t> Sali Mali</a:t>
            </a:r>
            <a:endParaRPr lang="en-GB" sz="2000" b="1" dirty="0">
              <a:latin typeface="Ysgol 1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483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tl 1">
            <a:extLst>
              <a:ext uri="{FF2B5EF4-FFF2-40B4-BE49-F238E27FC236}">
                <a16:creationId xmlns:a16="http://schemas.microsoft.com/office/drawing/2014/main" id="{7D3140E7-F8EF-B33F-ADCD-3EDC5AA6E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2" y="116932"/>
            <a:ext cx="3810813" cy="562338"/>
          </a:xfrm>
          <a:ln w="41275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cy-GB" b="1" noProof="0" dirty="0">
                <a:latin typeface="Ysgol 1" panose="00000400000000000000" pitchFamily="2" charset="0"/>
              </a:rPr>
              <a:t>Llyfrau</a:t>
            </a:r>
            <a:r>
              <a:rPr lang="cy-GB" noProof="0" dirty="0">
                <a:latin typeface="Ysgol 1" panose="00000400000000000000" pitchFamily="2" charset="0"/>
              </a:rPr>
              <a:t> /</a:t>
            </a:r>
            <a:r>
              <a:rPr lang="cy-GB" i="1" noProof="0" dirty="0" err="1">
                <a:latin typeface="Ysgol 1" panose="00000400000000000000" pitchFamily="2" charset="0"/>
              </a:rPr>
              <a:t>Books</a:t>
            </a:r>
            <a:r>
              <a:rPr lang="cy-GB" noProof="0" dirty="0">
                <a:latin typeface="Ysgol 1" panose="00000400000000000000" pitchFamily="2" charset="0"/>
              </a:rPr>
              <a:t>:</a:t>
            </a:r>
            <a:r>
              <a:rPr lang="cy-GB" sz="1800" dirty="0">
                <a:latin typeface="Ysgol 1" panose="00000400000000000000" pitchFamily="2" charset="0"/>
              </a:rPr>
              <a:t>.</a:t>
            </a:r>
            <a:r>
              <a:rPr lang="cy-GB" sz="5300" noProof="0" dirty="0"/>
              <a:t> </a:t>
            </a:r>
            <a:endParaRPr lang="cy-GB" noProof="0" dirty="0"/>
          </a:p>
        </p:txBody>
      </p:sp>
      <p:pic>
        <p:nvPicPr>
          <p:cNvPr id="5" name="Llun 4">
            <a:extLst>
              <a:ext uri="{FF2B5EF4-FFF2-40B4-BE49-F238E27FC236}">
                <a16:creationId xmlns:a16="http://schemas.microsoft.com/office/drawing/2014/main" id="{E3734189-B2F9-253B-F283-F499FB7DC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420" y="889093"/>
            <a:ext cx="2546610" cy="2514537"/>
          </a:xfrm>
          <a:prstGeom prst="rect">
            <a:avLst/>
          </a:prstGeom>
        </p:spPr>
      </p:pic>
      <p:sp>
        <p:nvSpPr>
          <p:cNvPr id="6" name="Blwch Testun 5">
            <a:extLst>
              <a:ext uri="{FF2B5EF4-FFF2-40B4-BE49-F238E27FC236}">
                <a16:creationId xmlns:a16="http://schemas.microsoft.com/office/drawing/2014/main" id="{783F08D1-289F-2741-55A4-2D7CCE0A62CB}"/>
              </a:ext>
            </a:extLst>
          </p:cNvPr>
          <p:cNvSpPr txBox="1"/>
          <p:nvPr/>
        </p:nvSpPr>
        <p:spPr>
          <a:xfrm>
            <a:off x="6096000" y="0"/>
            <a:ext cx="10724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800" u="sng" dirty="0">
                <a:latin typeface="Ysgol 1" panose="00000400000000000000" pitchFamily="2" charset="0"/>
              </a:rPr>
              <a:t>Enghreifftiau o lyfrau Cymraeg gyda chyfieithiad Saesneg/</a:t>
            </a:r>
          </a:p>
          <a:p>
            <a:r>
              <a:rPr lang="cy-GB" sz="1800" i="1" u="sng" dirty="0" err="1">
                <a:latin typeface="Ysgol 1" panose="00000400000000000000" pitchFamily="2" charset="0"/>
              </a:rPr>
              <a:t>Examples</a:t>
            </a:r>
            <a:r>
              <a:rPr lang="cy-GB" sz="1800" i="1" u="sng" dirty="0">
                <a:latin typeface="Ysgol 1" panose="00000400000000000000" pitchFamily="2" charset="0"/>
              </a:rPr>
              <a:t> of Welsh </a:t>
            </a:r>
            <a:r>
              <a:rPr lang="cy-GB" sz="1800" i="1" u="sng" dirty="0" err="1">
                <a:latin typeface="Ysgol 1" panose="00000400000000000000" pitchFamily="2" charset="0"/>
              </a:rPr>
              <a:t>books</a:t>
            </a:r>
            <a:r>
              <a:rPr lang="cy-GB" sz="1800" i="1" u="sng" dirty="0">
                <a:latin typeface="Ysgol 1" panose="00000400000000000000" pitchFamily="2" charset="0"/>
              </a:rPr>
              <a:t> </a:t>
            </a:r>
            <a:r>
              <a:rPr lang="cy-GB" sz="1800" i="1" u="sng" dirty="0" err="1">
                <a:latin typeface="Ysgol 1" panose="00000400000000000000" pitchFamily="2" charset="0"/>
              </a:rPr>
              <a:t>with</a:t>
            </a:r>
            <a:r>
              <a:rPr lang="cy-GB" sz="1800" i="1" u="sng" dirty="0">
                <a:latin typeface="Ysgol 1" panose="00000400000000000000" pitchFamily="2" charset="0"/>
              </a:rPr>
              <a:t> </a:t>
            </a:r>
            <a:r>
              <a:rPr lang="cy-GB" sz="1800" i="1" u="sng" dirty="0" err="1">
                <a:latin typeface="Ysgol 1" panose="00000400000000000000" pitchFamily="2" charset="0"/>
              </a:rPr>
              <a:t>English</a:t>
            </a:r>
            <a:r>
              <a:rPr lang="cy-GB" sz="1800" i="1" u="sng" dirty="0">
                <a:latin typeface="Ysgol 1" panose="00000400000000000000" pitchFamily="2" charset="0"/>
              </a:rPr>
              <a:t> </a:t>
            </a:r>
            <a:r>
              <a:rPr lang="cy-GB" sz="1800" i="1" u="sng" dirty="0" err="1">
                <a:latin typeface="Ysgol 1" panose="00000400000000000000" pitchFamily="2" charset="0"/>
              </a:rPr>
              <a:t>translation</a:t>
            </a:r>
            <a:endParaRPr lang="en-GB" i="1" dirty="0"/>
          </a:p>
        </p:txBody>
      </p:sp>
      <p:pic>
        <p:nvPicPr>
          <p:cNvPr id="2050" name="Picture 2" descr="14 bilingual Welsh and English picture books my children love - Cardiff  Mummy SaysCardiff Mummy Says">
            <a:extLst>
              <a:ext uri="{FF2B5EF4-FFF2-40B4-BE49-F238E27FC236}">
                <a16:creationId xmlns:a16="http://schemas.microsoft.com/office/drawing/2014/main" id="{7C92EFF5-5EB0-50CC-3FE1-46F1D8966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330" y="858892"/>
            <a:ext cx="2738365" cy="274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Llun 7">
            <a:extLst>
              <a:ext uri="{FF2B5EF4-FFF2-40B4-BE49-F238E27FC236}">
                <a16:creationId xmlns:a16="http://schemas.microsoft.com/office/drawing/2014/main" id="{E6A9C400-C107-6D3F-97D0-954D268D5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239" y="3737949"/>
            <a:ext cx="2208545" cy="2008977"/>
          </a:xfrm>
          <a:prstGeom prst="rect">
            <a:avLst/>
          </a:prstGeom>
        </p:spPr>
      </p:pic>
      <p:sp>
        <p:nvSpPr>
          <p:cNvPr id="10" name="Blwch Testun 9">
            <a:extLst>
              <a:ext uri="{FF2B5EF4-FFF2-40B4-BE49-F238E27FC236}">
                <a16:creationId xmlns:a16="http://schemas.microsoft.com/office/drawing/2014/main" id="{3A01292D-5ACF-885D-B297-F15D354B209F}"/>
              </a:ext>
            </a:extLst>
          </p:cNvPr>
          <p:cNvSpPr txBox="1"/>
          <p:nvPr/>
        </p:nvSpPr>
        <p:spPr>
          <a:xfrm>
            <a:off x="6465924" y="5876619"/>
            <a:ext cx="1642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Llyfrau</a:t>
            </a:r>
            <a:r>
              <a:rPr lang="en-US" dirty="0"/>
              <a:t> </a:t>
            </a:r>
            <a:r>
              <a:rPr lang="en-US" dirty="0" err="1"/>
              <a:t>Cae</a:t>
            </a:r>
            <a:r>
              <a:rPr lang="en-US" dirty="0"/>
              <a:t> </a:t>
            </a:r>
            <a:r>
              <a:rPr lang="en-US" dirty="0" err="1"/>
              <a:t>Berllan</a:t>
            </a:r>
            <a:r>
              <a:rPr lang="en-US" dirty="0"/>
              <a:t> Books</a:t>
            </a:r>
            <a:endParaRPr lang="en-GB" dirty="0"/>
          </a:p>
        </p:txBody>
      </p:sp>
      <p:pic>
        <p:nvPicPr>
          <p:cNvPr id="2052" name="Picture 4" descr="14 bilingual Welsh and English picture books my children love - Cardiff  Mummy SaysCardiff Mummy Says">
            <a:extLst>
              <a:ext uri="{FF2B5EF4-FFF2-40B4-BE49-F238E27FC236}">
                <a16:creationId xmlns:a16="http://schemas.microsoft.com/office/drawing/2014/main" id="{2E209790-66BD-6B36-6F05-8B6415D64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501" y="3662818"/>
            <a:ext cx="2915261" cy="291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6" descr="Tri Mochyn Bach, Y / Three Little Pigs, The">
            <a:extLst>
              <a:ext uri="{FF2B5EF4-FFF2-40B4-BE49-F238E27FC236}">
                <a16:creationId xmlns:a16="http://schemas.microsoft.com/office/drawing/2014/main" id="{CDA23775-2C3F-C806-DB0A-7C0009A8B3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Llun 11">
            <a:extLst>
              <a:ext uri="{FF2B5EF4-FFF2-40B4-BE49-F238E27FC236}">
                <a16:creationId xmlns:a16="http://schemas.microsoft.com/office/drawing/2014/main" id="{EB2C2C5F-EE7C-6AD5-138D-8F912F01D2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7891" y="760750"/>
            <a:ext cx="3042872" cy="2787650"/>
          </a:xfrm>
          <a:prstGeom prst="rect">
            <a:avLst/>
          </a:prstGeom>
        </p:spPr>
      </p:pic>
      <p:pic>
        <p:nvPicPr>
          <p:cNvPr id="13" name="Llun 12">
            <a:extLst>
              <a:ext uri="{FF2B5EF4-FFF2-40B4-BE49-F238E27FC236}">
                <a16:creationId xmlns:a16="http://schemas.microsoft.com/office/drawing/2014/main" id="{1615B401-D019-08E1-B1C0-BF354CFC50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236" y="889092"/>
            <a:ext cx="2624987" cy="2588237"/>
          </a:xfrm>
          <a:prstGeom prst="rect">
            <a:avLst/>
          </a:prstGeom>
        </p:spPr>
      </p:pic>
      <p:pic>
        <p:nvPicPr>
          <p:cNvPr id="14" name="Llun 13">
            <a:extLst>
              <a:ext uri="{FF2B5EF4-FFF2-40B4-BE49-F238E27FC236}">
                <a16:creationId xmlns:a16="http://schemas.microsoft.com/office/drawing/2014/main" id="{B4737335-1AFC-40BE-4771-8AF6FDC647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2937" y="3758005"/>
            <a:ext cx="2241272" cy="2824003"/>
          </a:xfrm>
          <a:prstGeom prst="rect">
            <a:avLst/>
          </a:prstGeom>
        </p:spPr>
      </p:pic>
      <p:sp>
        <p:nvSpPr>
          <p:cNvPr id="16" name="AutoShape 8" descr="Y Llew Tu Mewn / The Lion Inside by Rachel Bright, Jim Field | Waterstones">
            <a:extLst>
              <a:ext uri="{FF2B5EF4-FFF2-40B4-BE49-F238E27FC236}">
                <a16:creationId xmlns:a16="http://schemas.microsoft.com/office/drawing/2014/main" id="{207C9A16-8353-0225-DCA5-64EC40175B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7" name="Llun 16">
            <a:extLst>
              <a:ext uri="{FF2B5EF4-FFF2-40B4-BE49-F238E27FC236}">
                <a16:creationId xmlns:a16="http://schemas.microsoft.com/office/drawing/2014/main" id="{8BCCF85C-CF65-5645-2D78-B231584089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048" y="3758006"/>
            <a:ext cx="2241272" cy="278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70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tl 1">
            <a:extLst>
              <a:ext uri="{FF2B5EF4-FFF2-40B4-BE49-F238E27FC236}">
                <a16:creationId xmlns:a16="http://schemas.microsoft.com/office/drawing/2014/main" id="{8FD2AEB8-376E-776F-4331-4D183CC29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9929" y="732451"/>
            <a:ext cx="3916680" cy="1325563"/>
          </a:xfrm>
        </p:spPr>
        <p:txBody>
          <a:bodyPr/>
          <a:lstStyle/>
          <a:p>
            <a:r>
              <a:rPr lang="cy-GB" b="1" noProof="0" dirty="0" err="1">
                <a:latin typeface="Ysgol 1" panose="00000400000000000000" pitchFamily="2" charset="0"/>
              </a:rPr>
              <a:t>Apiau</a:t>
            </a:r>
            <a:r>
              <a:rPr lang="cy-GB" b="1" noProof="0" dirty="0">
                <a:latin typeface="Ysgol 1" panose="00000400000000000000" pitchFamily="2" charset="0"/>
              </a:rPr>
              <a:t> / </a:t>
            </a:r>
            <a:r>
              <a:rPr lang="cy-GB" i="1" noProof="0" dirty="0" err="1">
                <a:latin typeface="Ysgol 1" panose="00000400000000000000" pitchFamily="2" charset="0"/>
              </a:rPr>
              <a:t>Apps</a:t>
            </a:r>
            <a:r>
              <a:rPr lang="cy-GB" i="1" noProof="0" dirty="0">
                <a:latin typeface="Ysgol 1" panose="00000400000000000000" pitchFamily="2" charset="0"/>
              </a:rPr>
              <a:t>:</a:t>
            </a:r>
          </a:p>
        </p:txBody>
      </p:sp>
      <p:pic>
        <p:nvPicPr>
          <p:cNvPr id="3" name="Llun 2">
            <a:extLst>
              <a:ext uri="{FF2B5EF4-FFF2-40B4-BE49-F238E27FC236}">
                <a16:creationId xmlns:a16="http://schemas.microsoft.com/office/drawing/2014/main" id="{997B91FE-92EF-4D59-14F7-1BA2269F0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78" y="2443410"/>
            <a:ext cx="1777637" cy="1777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Llun 3">
            <a:extLst>
              <a:ext uri="{FF2B5EF4-FFF2-40B4-BE49-F238E27FC236}">
                <a16:creationId xmlns:a16="http://schemas.microsoft.com/office/drawing/2014/main" id="{4E35B0F4-498D-2F29-7E6F-2633B666D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005" y="2431750"/>
            <a:ext cx="1823876" cy="1823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Byd Cyw – Apps on Google Play">
            <a:extLst>
              <a:ext uri="{FF2B5EF4-FFF2-40B4-BE49-F238E27FC236}">
                <a16:creationId xmlns:a16="http://schemas.microsoft.com/office/drawing/2014/main" id="{C4548AD7-DA28-BE49-B2FA-CCC8D684B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45" y="92297"/>
            <a:ext cx="1766471" cy="1766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Llun 7">
            <a:extLst>
              <a:ext uri="{FF2B5EF4-FFF2-40B4-BE49-F238E27FC236}">
                <a16:creationId xmlns:a16="http://schemas.microsoft.com/office/drawing/2014/main" id="{CE7A5CAE-52D4-3320-13EC-8F6459FE5D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9266" y="111722"/>
            <a:ext cx="1766471" cy="1766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Llun 8">
            <a:extLst>
              <a:ext uri="{FF2B5EF4-FFF2-40B4-BE49-F238E27FC236}">
                <a16:creationId xmlns:a16="http://schemas.microsoft.com/office/drawing/2014/main" id="{CFA1C70F-3DAC-5615-4884-A0D9D6CD05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087" y="112728"/>
            <a:ext cx="1766472" cy="1766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Llun 9">
            <a:extLst>
              <a:ext uri="{FF2B5EF4-FFF2-40B4-BE49-F238E27FC236}">
                <a16:creationId xmlns:a16="http://schemas.microsoft.com/office/drawing/2014/main" id="{50DA0CF1-260E-4516-8127-BCE2B56A7E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8908" y="119142"/>
            <a:ext cx="1760198" cy="1760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Llun 10">
            <a:extLst>
              <a:ext uri="{FF2B5EF4-FFF2-40B4-BE49-F238E27FC236}">
                <a16:creationId xmlns:a16="http://schemas.microsoft.com/office/drawing/2014/main" id="{181377B2-8E2F-D1A1-2D19-91C43B0518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6261" y="4702607"/>
            <a:ext cx="1671756" cy="1671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Llun 11">
            <a:extLst>
              <a:ext uri="{FF2B5EF4-FFF2-40B4-BE49-F238E27FC236}">
                <a16:creationId xmlns:a16="http://schemas.microsoft.com/office/drawing/2014/main" id="{2DA149A6-203A-33BA-564B-D89182A35D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3675" y="2473806"/>
            <a:ext cx="1772483" cy="17724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Llun 12">
            <a:extLst>
              <a:ext uri="{FF2B5EF4-FFF2-40B4-BE49-F238E27FC236}">
                <a16:creationId xmlns:a16="http://schemas.microsoft.com/office/drawing/2014/main" id="{7D6CAAB2-9126-3BFD-A857-39D71614C8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3240" y="2443410"/>
            <a:ext cx="1746901" cy="1746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Llun 13">
            <a:extLst>
              <a:ext uri="{FF2B5EF4-FFF2-40B4-BE49-F238E27FC236}">
                <a16:creationId xmlns:a16="http://schemas.microsoft.com/office/drawing/2014/main" id="{D1965C1B-5137-36C9-2663-E96CF84604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430" y="4725424"/>
            <a:ext cx="1786385" cy="17863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Llun 14">
            <a:extLst>
              <a:ext uri="{FF2B5EF4-FFF2-40B4-BE49-F238E27FC236}">
                <a16:creationId xmlns:a16="http://schemas.microsoft.com/office/drawing/2014/main" id="{CD74C2DF-56D1-A97F-FB6D-C52C58FB8F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58909" y="2436136"/>
            <a:ext cx="1760197" cy="17672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Llun 16">
            <a:extLst>
              <a:ext uri="{FF2B5EF4-FFF2-40B4-BE49-F238E27FC236}">
                <a16:creationId xmlns:a16="http://schemas.microsoft.com/office/drawing/2014/main" id="{B3F58EAA-0559-6E16-6FC5-7D71EC241D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04331" y="4715904"/>
            <a:ext cx="1838909" cy="1746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Llun 17">
            <a:extLst>
              <a:ext uri="{FF2B5EF4-FFF2-40B4-BE49-F238E27FC236}">
                <a16:creationId xmlns:a16="http://schemas.microsoft.com/office/drawing/2014/main" id="{83766D9C-8A36-EDE0-9440-D7CBBA69B26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17155" y="4760170"/>
            <a:ext cx="1760197" cy="17601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Llun 19">
            <a:extLst>
              <a:ext uri="{FF2B5EF4-FFF2-40B4-BE49-F238E27FC236}">
                <a16:creationId xmlns:a16="http://schemas.microsoft.com/office/drawing/2014/main" id="{364D84B7-BF53-59F1-2AF2-0FBDBE2337C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92350" y="4682641"/>
            <a:ext cx="1893818" cy="1893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Llun 20">
            <a:extLst>
              <a:ext uri="{FF2B5EF4-FFF2-40B4-BE49-F238E27FC236}">
                <a16:creationId xmlns:a16="http://schemas.microsoft.com/office/drawing/2014/main" id="{1030C4EA-4D04-FAF9-8C03-24A8694DDC6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59435" y="4676714"/>
            <a:ext cx="1746901" cy="1746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Llun 21">
            <a:extLst>
              <a:ext uri="{FF2B5EF4-FFF2-40B4-BE49-F238E27FC236}">
                <a16:creationId xmlns:a16="http://schemas.microsoft.com/office/drawing/2014/main" id="{6B2CB9EB-C0EA-A6CF-73E1-E6D244F6FD8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78122" y="2403927"/>
            <a:ext cx="1766472" cy="1766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Blwch Testun 22">
            <a:extLst>
              <a:ext uri="{FF2B5EF4-FFF2-40B4-BE49-F238E27FC236}">
                <a16:creationId xmlns:a16="http://schemas.microsoft.com/office/drawing/2014/main" id="{C649B32E-9FF0-FB00-ACEE-7576183B54D8}"/>
              </a:ext>
            </a:extLst>
          </p:cNvPr>
          <p:cNvSpPr txBox="1"/>
          <p:nvPr/>
        </p:nvSpPr>
        <p:spPr>
          <a:xfrm>
            <a:off x="3704987" y="1905814"/>
            <a:ext cx="2065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Ysgol 1" panose="00000400000000000000" pitchFamily="2" charset="0"/>
              </a:rPr>
              <a:t>Byd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b="1" dirty="0" err="1">
                <a:latin typeface="Ysgol 1" panose="00000400000000000000" pitchFamily="2" charset="0"/>
              </a:rPr>
              <a:t>Cyw</a:t>
            </a:r>
            <a:endParaRPr lang="en-GB" b="1" dirty="0">
              <a:latin typeface="Ysgol 1" panose="00000400000000000000" pitchFamily="2" charset="0"/>
            </a:endParaRPr>
          </a:p>
        </p:txBody>
      </p:sp>
      <p:sp>
        <p:nvSpPr>
          <p:cNvPr id="24" name="Blwch Testun 23">
            <a:extLst>
              <a:ext uri="{FF2B5EF4-FFF2-40B4-BE49-F238E27FC236}">
                <a16:creationId xmlns:a16="http://schemas.microsoft.com/office/drawing/2014/main" id="{D91EC495-AE27-69E5-553F-35317CDC284B}"/>
              </a:ext>
            </a:extLst>
          </p:cNvPr>
          <p:cNvSpPr txBox="1"/>
          <p:nvPr/>
        </p:nvSpPr>
        <p:spPr>
          <a:xfrm>
            <a:off x="5709245" y="1911020"/>
            <a:ext cx="2065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Ysgol 1" panose="00000400000000000000" pitchFamily="2" charset="0"/>
              </a:rPr>
              <a:t>Cyw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b="1" dirty="0" err="1">
                <a:latin typeface="Ysgol 1" panose="00000400000000000000" pitchFamily="2" charset="0"/>
              </a:rPr>
              <a:t>Tiwb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endParaRPr lang="en-GB" b="1" dirty="0">
              <a:latin typeface="Ysgol 1" panose="00000400000000000000" pitchFamily="2" charset="0"/>
            </a:endParaRPr>
          </a:p>
        </p:txBody>
      </p:sp>
      <p:sp>
        <p:nvSpPr>
          <p:cNvPr id="25" name="Blwch Testun 24">
            <a:extLst>
              <a:ext uri="{FF2B5EF4-FFF2-40B4-BE49-F238E27FC236}">
                <a16:creationId xmlns:a16="http://schemas.microsoft.com/office/drawing/2014/main" id="{17B7A537-B486-C449-D640-57D213D9F52E}"/>
              </a:ext>
            </a:extLst>
          </p:cNvPr>
          <p:cNvSpPr txBox="1"/>
          <p:nvPr/>
        </p:nvSpPr>
        <p:spPr>
          <a:xfrm>
            <a:off x="8534181" y="1923840"/>
            <a:ext cx="2849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Ysgol 1" panose="00000400000000000000" pitchFamily="2" charset="0"/>
              </a:rPr>
              <a:t>Llyfrau</a:t>
            </a:r>
            <a:r>
              <a:rPr lang="en-US" b="1" dirty="0">
                <a:latin typeface="Ysgol 1" panose="00000400000000000000" pitchFamily="2" charset="0"/>
              </a:rPr>
              <a:t> Bach Magi Ann</a:t>
            </a:r>
            <a:endParaRPr lang="en-GB" b="1" dirty="0">
              <a:latin typeface="Ysgol 1" panose="00000400000000000000" pitchFamily="2" charset="0"/>
            </a:endParaRPr>
          </a:p>
        </p:txBody>
      </p:sp>
      <p:sp>
        <p:nvSpPr>
          <p:cNvPr id="26" name="Blwch Testun 25">
            <a:extLst>
              <a:ext uri="{FF2B5EF4-FFF2-40B4-BE49-F238E27FC236}">
                <a16:creationId xmlns:a16="http://schemas.microsoft.com/office/drawing/2014/main" id="{3992C2A3-2555-24BC-0AA0-4330141341C3}"/>
              </a:ext>
            </a:extLst>
          </p:cNvPr>
          <p:cNvSpPr txBox="1"/>
          <p:nvPr/>
        </p:nvSpPr>
        <p:spPr>
          <a:xfrm>
            <a:off x="-65380" y="4286986"/>
            <a:ext cx="2065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Ysgol 1" panose="00000400000000000000" pitchFamily="2" charset="0"/>
              </a:rPr>
              <a:t>Cyfri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b="1" dirty="0" err="1">
                <a:latin typeface="Ysgol 1" panose="00000400000000000000" pitchFamily="2" charset="0"/>
              </a:rPr>
              <a:t>gyda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b="1" dirty="0" err="1">
                <a:latin typeface="Ysgol 1" panose="00000400000000000000" pitchFamily="2" charset="0"/>
              </a:rPr>
              <a:t>Cyw</a:t>
            </a:r>
            <a:endParaRPr lang="en-GB" b="1" dirty="0">
              <a:latin typeface="Ysgol 1" panose="00000400000000000000" pitchFamily="2" charset="0"/>
            </a:endParaRPr>
          </a:p>
        </p:txBody>
      </p:sp>
      <p:sp>
        <p:nvSpPr>
          <p:cNvPr id="27" name="Blwch Testun 26">
            <a:extLst>
              <a:ext uri="{FF2B5EF4-FFF2-40B4-BE49-F238E27FC236}">
                <a16:creationId xmlns:a16="http://schemas.microsoft.com/office/drawing/2014/main" id="{B3D56B28-58A1-B8B7-057A-05E9E1A52BE9}"/>
              </a:ext>
            </a:extLst>
          </p:cNvPr>
          <p:cNvSpPr txBox="1"/>
          <p:nvPr/>
        </p:nvSpPr>
        <p:spPr>
          <a:xfrm>
            <a:off x="1890815" y="4307744"/>
            <a:ext cx="2065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Ysgol 1" panose="00000400000000000000" pitchFamily="2" charset="0"/>
              </a:rPr>
              <a:t>Cyw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b="1" dirty="0" err="1">
                <a:latin typeface="Ysgol 1" panose="00000400000000000000" pitchFamily="2" charset="0"/>
              </a:rPr>
              <a:t>a’r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b="1" dirty="0" err="1">
                <a:latin typeface="Ysgol 1" panose="00000400000000000000" pitchFamily="2" charset="0"/>
              </a:rPr>
              <a:t>Wyddor</a:t>
            </a:r>
            <a:endParaRPr lang="en-GB" b="1" dirty="0">
              <a:latin typeface="Ysgol 1" panose="00000400000000000000" pitchFamily="2" charset="0"/>
            </a:endParaRPr>
          </a:p>
        </p:txBody>
      </p:sp>
      <p:sp>
        <p:nvSpPr>
          <p:cNvPr id="28" name="Blwch Testun 27">
            <a:extLst>
              <a:ext uri="{FF2B5EF4-FFF2-40B4-BE49-F238E27FC236}">
                <a16:creationId xmlns:a16="http://schemas.microsoft.com/office/drawing/2014/main" id="{900D241F-7242-4F79-088F-47FA6BD6C745}"/>
              </a:ext>
            </a:extLst>
          </p:cNvPr>
          <p:cNvSpPr txBox="1"/>
          <p:nvPr/>
        </p:nvSpPr>
        <p:spPr>
          <a:xfrm>
            <a:off x="4487668" y="4286986"/>
            <a:ext cx="2849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Ysgol 1" panose="00000400000000000000" pitchFamily="2" charset="0"/>
              </a:rPr>
              <a:t>Tric</a:t>
            </a:r>
            <a:r>
              <a:rPr lang="en-US" b="1" dirty="0">
                <a:latin typeface="Ysgol 1" panose="00000400000000000000" pitchFamily="2" charset="0"/>
              </a:rPr>
              <a:t> a </a:t>
            </a:r>
            <a:r>
              <a:rPr lang="en-US" b="1" dirty="0" err="1">
                <a:latin typeface="Ysgol 1" panose="00000400000000000000" pitchFamily="2" charset="0"/>
              </a:rPr>
              <a:t>Chlic</a:t>
            </a:r>
            <a:endParaRPr lang="en-GB" b="1" dirty="0">
              <a:latin typeface="Ysgol 1" panose="00000400000000000000" pitchFamily="2" charset="0"/>
            </a:endParaRPr>
          </a:p>
        </p:txBody>
      </p:sp>
      <p:sp>
        <p:nvSpPr>
          <p:cNvPr id="29" name="Blwch Testun 28">
            <a:extLst>
              <a:ext uri="{FF2B5EF4-FFF2-40B4-BE49-F238E27FC236}">
                <a16:creationId xmlns:a16="http://schemas.microsoft.com/office/drawing/2014/main" id="{C9040ED8-1582-217D-5D56-57AA3C1F0BC9}"/>
              </a:ext>
            </a:extLst>
          </p:cNvPr>
          <p:cNvSpPr txBox="1"/>
          <p:nvPr/>
        </p:nvSpPr>
        <p:spPr>
          <a:xfrm>
            <a:off x="7482859" y="4160729"/>
            <a:ext cx="251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Ysgol 1" panose="00000400000000000000" pitchFamily="2" charset="0"/>
              </a:rPr>
              <a:t>Ffrindiau’r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b="1" dirty="0" err="1">
                <a:latin typeface="Ysgol 1" panose="00000400000000000000" pitchFamily="2" charset="0"/>
              </a:rPr>
              <a:t>Wyddor</a:t>
            </a:r>
            <a:endParaRPr lang="en-GB" b="1" dirty="0">
              <a:latin typeface="Ysgol 1" panose="00000400000000000000" pitchFamily="2" charset="0"/>
            </a:endParaRPr>
          </a:p>
        </p:txBody>
      </p:sp>
      <p:sp>
        <p:nvSpPr>
          <p:cNvPr id="30" name="Blwch Testun 29">
            <a:extLst>
              <a:ext uri="{FF2B5EF4-FFF2-40B4-BE49-F238E27FC236}">
                <a16:creationId xmlns:a16="http://schemas.microsoft.com/office/drawing/2014/main" id="{1CAF260B-6998-C22B-9F50-D989E2060C8E}"/>
              </a:ext>
            </a:extLst>
          </p:cNvPr>
          <p:cNvSpPr txBox="1"/>
          <p:nvPr/>
        </p:nvSpPr>
        <p:spPr>
          <a:xfrm>
            <a:off x="9625103" y="4186583"/>
            <a:ext cx="251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Ysgol 1" panose="00000400000000000000" pitchFamily="2" charset="0"/>
              </a:rPr>
              <a:t>Campau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b="1" dirty="0" err="1">
                <a:latin typeface="Ysgol 1" panose="00000400000000000000" pitchFamily="2" charset="0"/>
              </a:rPr>
              <a:t>Cosmig</a:t>
            </a:r>
            <a:endParaRPr lang="en-GB" b="1" dirty="0">
              <a:latin typeface="Ysgol 1" panose="00000400000000000000" pitchFamily="2" charset="0"/>
            </a:endParaRPr>
          </a:p>
        </p:txBody>
      </p:sp>
      <p:sp>
        <p:nvSpPr>
          <p:cNvPr id="31" name="Blwch Testun 30">
            <a:extLst>
              <a:ext uri="{FF2B5EF4-FFF2-40B4-BE49-F238E27FC236}">
                <a16:creationId xmlns:a16="http://schemas.microsoft.com/office/drawing/2014/main" id="{7BBB3784-F0B2-8157-6B2F-524642D745D9}"/>
              </a:ext>
            </a:extLst>
          </p:cNvPr>
          <p:cNvSpPr txBox="1"/>
          <p:nvPr/>
        </p:nvSpPr>
        <p:spPr>
          <a:xfrm>
            <a:off x="0" y="6504250"/>
            <a:ext cx="2065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Ysgol 1" panose="00000400000000000000" pitchFamily="2" charset="0"/>
              </a:rPr>
              <a:t>Ar</a:t>
            </a:r>
            <a:r>
              <a:rPr lang="en-US" b="1" dirty="0">
                <a:latin typeface="Ysgol 1" panose="00000400000000000000" pitchFamily="2" charset="0"/>
              </a:rPr>
              <a:t> y </a:t>
            </a:r>
            <a:r>
              <a:rPr lang="en-US" b="1" dirty="0" err="1">
                <a:latin typeface="Ysgol 1" panose="00000400000000000000" pitchFamily="2" charset="0"/>
              </a:rPr>
              <a:t>Fferm</a:t>
            </a:r>
            <a:endParaRPr lang="en-GB" b="1" dirty="0">
              <a:latin typeface="Ysgol 1" panose="00000400000000000000" pitchFamily="2" charset="0"/>
            </a:endParaRPr>
          </a:p>
        </p:txBody>
      </p:sp>
      <p:sp>
        <p:nvSpPr>
          <p:cNvPr id="32" name="Blwch Testun 31">
            <a:extLst>
              <a:ext uri="{FF2B5EF4-FFF2-40B4-BE49-F238E27FC236}">
                <a16:creationId xmlns:a16="http://schemas.microsoft.com/office/drawing/2014/main" id="{3619600B-9777-FA79-E7DB-832FB05DB243}"/>
              </a:ext>
            </a:extLst>
          </p:cNvPr>
          <p:cNvSpPr txBox="1"/>
          <p:nvPr/>
        </p:nvSpPr>
        <p:spPr>
          <a:xfrm>
            <a:off x="2066642" y="6462805"/>
            <a:ext cx="2065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Ysgol 1" panose="00000400000000000000" pitchFamily="2" charset="0"/>
              </a:rPr>
              <a:t>Bys</a:t>
            </a:r>
            <a:r>
              <a:rPr lang="en-US" b="1" dirty="0">
                <a:latin typeface="Ysgol 1" panose="00000400000000000000" pitchFamily="2" charset="0"/>
              </a:rPr>
              <a:t> a Bawd</a:t>
            </a:r>
            <a:endParaRPr lang="en-GB" b="1" dirty="0">
              <a:latin typeface="Ysgol 1" panose="00000400000000000000" pitchFamily="2" charset="0"/>
            </a:endParaRPr>
          </a:p>
        </p:txBody>
      </p:sp>
      <p:sp>
        <p:nvSpPr>
          <p:cNvPr id="33" name="Blwch Testun 32">
            <a:extLst>
              <a:ext uri="{FF2B5EF4-FFF2-40B4-BE49-F238E27FC236}">
                <a16:creationId xmlns:a16="http://schemas.microsoft.com/office/drawing/2014/main" id="{3FD21218-54F4-BF56-8EB9-62CA32D22742}"/>
              </a:ext>
            </a:extLst>
          </p:cNvPr>
          <p:cNvSpPr txBox="1"/>
          <p:nvPr/>
        </p:nvSpPr>
        <p:spPr>
          <a:xfrm>
            <a:off x="3905164" y="6478286"/>
            <a:ext cx="2065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Ysgol 1" panose="00000400000000000000" pitchFamily="2" charset="0"/>
              </a:rPr>
              <a:t>Canu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b="1" dirty="0" err="1">
                <a:latin typeface="Ysgol 1" panose="00000400000000000000" pitchFamily="2" charset="0"/>
              </a:rPr>
              <a:t>Selog</a:t>
            </a:r>
            <a:endParaRPr lang="en-GB" b="1" dirty="0">
              <a:latin typeface="Ysgol 1" panose="00000400000000000000" pitchFamily="2" charset="0"/>
            </a:endParaRPr>
          </a:p>
        </p:txBody>
      </p:sp>
      <p:sp>
        <p:nvSpPr>
          <p:cNvPr id="34" name="Blwch Testun 33">
            <a:extLst>
              <a:ext uri="{FF2B5EF4-FFF2-40B4-BE49-F238E27FC236}">
                <a16:creationId xmlns:a16="http://schemas.microsoft.com/office/drawing/2014/main" id="{C8D1B0A1-07E0-079A-E03C-3E8C0CFD35F4}"/>
              </a:ext>
            </a:extLst>
          </p:cNvPr>
          <p:cNvSpPr txBox="1"/>
          <p:nvPr/>
        </p:nvSpPr>
        <p:spPr>
          <a:xfrm>
            <a:off x="5599307" y="6514489"/>
            <a:ext cx="320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Ysgol 1" panose="00000400000000000000" pitchFamily="2" charset="0"/>
              </a:rPr>
              <a:t>Betsan a </a:t>
            </a:r>
            <a:r>
              <a:rPr lang="en-US" b="1" dirty="0" err="1">
                <a:latin typeface="Ysgol 1" panose="00000400000000000000" pitchFamily="2" charset="0"/>
              </a:rPr>
              <a:t>Roco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b="1" dirty="0" err="1">
                <a:latin typeface="Ysgol 1" panose="00000400000000000000" pitchFamily="2" charset="0"/>
              </a:rPr>
              <a:t>yn</a:t>
            </a:r>
            <a:r>
              <a:rPr lang="en-US" b="1" dirty="0">
                <a:latin typeface="Ysgol 1" panose="00000400000000000000" pitchFamily="2" charset="0"/>
              </a:rPr>
              <a:t> y </a:t>
            </a:r>
            <a:r>
              <a:rPr lang="en-US" b="1" dirty="0" err="1">
                <a:latin typeface="Ysgol 1" panose="00000400000000000000" pitchFamily="2" charset="0"/>
              </a:rPr>
              <a:t>Pentref</a:t>
            </a:r>
            <a:endParaRPr lang="en-GB" b="1" dirty="0">
              <a:latin typeface="Ysgol 1" panose="00000400000000000000" pitchFamily="2" charset="0"/>
            </a:endParaRPr>
          </a:p>
        </p:txBody>
      </p:sp>
      <p:sp>
        <p:nvSpPr>
          <p:cNvPr id="35" name="Blwch Testun 34">
            <a:extLst>
              <a:ext uri="{FF2B5EF4-FFF2-40B4-BE49-F238E27FC236}">
                <a16:creationId xmlns:a16="http://schemas.microsoft.com/office/drawing/2014/main" id="{BF368B23-DA22-3030-E262-CEAC399A51DD}"/>
              </a:ext>
            </a:extLst>
          </p:cNvPr>
          <p:cNvSpPr txBox="1"/>
          <p:nvPr/>
        </p:nvSpPr>
        <p:spPr>
          <a:xfrm>
            <a:off x="8496065" y="6472445"/>
            <a:ext cx="2065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Ysgol 1" panose="00000400000000000000" pitchFamily="2" charset="0"/>
              </a:rPr>
              <a:t>Aur am air</a:t>
            </a:r>
            <a:endParaRPr lang="en-GB" b="1" dirty="0">
              <a:latin typeface="Ysgol 1" panose="00000400000000000000" pitchFamily="2" charset="0"/>
            </a:endParaRPr>
          </a:p>
        </p:txBody>
      </p:sp>
      <p:sp>
        <p:nvSpPr>
          <p:cNvPr id="36" name="Blwch Testun 35">
            <a:extLst>
              <a:ext uri="{FF2B5EF4-FFF2-40B4-BE49-F238E27FC236}">
                <a16:creationId xmlns:a16="http://schemas.microsoft.com/office/drawing/2014/main" id="{D65FC004-4AB5-28C5-7916-E8FB146A07CC}"/>
              </a:ext>
            </a:extLst>
          </p:cNvPr>
          <p:cNvSpPr txBox="1"/>
          <p:nvPr/>
        </p:nvSpPr>
        <p:spPr>
          <a:xfrm>
            <a:off x="10269446" y="6433783"/>
            <a:ext cx="2065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Ysgol 1" panose="00000400000000000000" pitchFamily="2" charset="0"/>
              </a:rPr>
              <a:t>Deian</a:t>
            </a:r>
            <a:r>
              <a:rPr lang="en-US" b="1" dirty="0">
                <a:latin typeface="Ysgol 1" panose="00000400000000000000" pitchFamily="2" charset="0"/>
              </a:rPr>
              <a:t> a </a:t>
            </a:r>
            <a:r>
              <a:rPr lang="en-US" b="1" dirty="0" err="1">
                <a:latin typeface="Ysgol 1" panose="00000400000000000000" pitchFamily="2" charset="0"/>
              </a:rPr>
              <a:t>Loli</a:t>
            </a:r>
            <a:endParaRPr lang="en-GB" b="1" dirty="0">
              <a:latin typeface="Ysgol 1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667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1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Llun 4" descr="Llun yn cynnwys testun, gwaith graffig, du a gwyn, patrwm&#10;&#10;Wedi cynhyrchu’r disgrifiad yn awtomatig">
            <a:extLst>
              <a:ext uri="{FF2B5EF4-FFF2-40B4-BE49-F238E27FC236}">
                <a16:creationId xmlns:a16="http://schemas.microsoft.com/office/drawing/2014/main" id="{11B0E7F9-C9A8-794F-D09F-535707104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233" y="1201003"/>
            <a:ext cx="4107976" cy="4107976"/>
          </a:xfrm>
          <a:prstGeom prst="rect">
            <a:avLst/>
          </a:prstGeom>
          <a:solidFill>
            <a:srgbClr val="CFA1E9"/>
          </a:solidFill>
        </p:spPr>
      </p:pic>
      <p:sp>
        <p:nvSpPr>
          <p:cNvPr id="6" name="Blwch Testun 5">
            <a:extLst>
              <a:ext uri="{FF2B5EF4-FFF2-40B4-BE49-F238E27FC236}">
                <a16:creationId xmlns:a16="http://schemas.microsoft.com/office/drawing/2014/main" id="{5B768967-EF59-1DFB-F53F-99C222383A9E}"/>
              </a:ext>
            </a:extLst>
          </p:cNvPr>
          <p:cNvSpPr txBox="1"/>
          <p:nvPr/>
        </p:nvSpPr>
        <p:spPr>
          <a:xfrm>
            <a:off x="2908357" y="5309653"/>
            <a:ext cx="6375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Ysgol 1" panose="00000400000000000000" pitchFamily="2" charset="0"/>
              </a:rPr>
              <a:t>Am </a:t>
            </a:r>
            <a:r>
              <a:rPr lang="en-US" sz="2400" b="1" dirty="0" err="1">
                <a:latin typeface="Ysgol 1" panose="00000400000000000000" pitchFamily="2" charset="0"/>
              </a:rPr>
              <a:t>fwy</a:t>
            </a:r>
            <a:r>
              <a:rPr lang="en-US" sz="2400" b="1" dirty="0">
                <a:latin typeface="Ysgol 1" panose="00000400000000000000" pitchFamily="2" charset="0"/>
              </a:rPr>
              <a:t> o </a:t>
            </a:r>
            <a:r>
              <a:rPr lang="en-US" sz="2400" b="1" dirty="0" err="1">
                <a:latin typeface="Ysgol 1" panose="00000400000000000000" pitchFamily="2" charset="0"/>
              </a:rPr>
              <a:t>adnoddau</a:t>
            </a:r>
            <a:r>
              <a:rPr lang="en-US" sz="2400" b="1" dirty="0">
                <a:latin typeface="Ysgol 1" panose="00000400000000000000" pitchFamily="2" charset="0"/>
              </a:rPr>
              <a:t>, </a:t>
            </a:r>
            <a:r>
              <a:rPr lang="en-US" sz="2400" b="1" dirty="0" err="1">
                <a:latin typeface="Ysgol 1" panose="00000400000000000000" pitchFamily="2" charset="0"/>
              </a:rPr>
              <a:t>sganiwch</a:t>
            </a:r>
            <a:r>
              <a:rPr lang="en-US" sz="2400" b="1" dirty="0">
                <a:latin typeface="Ysgol 1" panose="00000400000000000000" pitchFamily="2" charset="0"/>
              </a:rPr>
              <a:t> y </a:t>
            </a:r>
            <a:r>
              <a:rPr lang="en-US" sz="2400" b="1" dirty="0" err="1">
                <a:latin typeface="Ysgol 1" panose="00000400000000000000" pitchFamily="2" charset="0"/>
              </a:rPr>
              <a:t>côd</a:t>
            </a:r>
            <a:r>
              <a:rPr lang="en-US" sz="2400" b="1" dirty="0">
                <a:latin typeface="Ysgol 1" panose="00000400000000000000" pitchFamily="2" charset="0"/>
              </a:rPr>
              <a:t> QR.</a:t>
            </a:r>
          </a:p>
          <a:p>
            <a:pPr algn="ctr"/>
            <a:endParaRPr lang="en-US" sz="2400" b="1" dirty="0">
              <a:latin typeface="Ysgol 1" panose="00000400000000000000" pitchFamily="2" charset="0"/>
            </a:endParaRPr>
          </a:p>
          <a:p>
            <a:pPr algn="ctr"/>
            <a:r>
              <a:rPr lang="en-US" sz="2400" i="1" dirty="0">
                <a:latin typeface="Ysgol 1" panose="00000400000000000000" pitchFamily="2" charset="0"/>
              </a:rPr>
              <a:t>For more resources, scan the QR code.</a:t>
            </a:r>
            <a:endParaRPr lang="en-GB" sz="2400" i="1" dirty="0">
              <a:latin typeface="Ysgol 1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709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tl 1">
            <a:extLst>
              <a:ext uri="{FF2B5EF4-FFF2-40B4-BE49-F238E27FC236}">
                <a16:creationId xmlns:a16="http://schemas.microsoft.com/office/drawing/2014/main" id="{DEE1EE3F-4B18-FABD-6350-1B1CED883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3617" y="-209642"/>
            <a:ext cx="8192589" cy="1325563"/>
          </a:xfrm>
        </p:spPr>
        <p:txBody>
          <a:bodyPr/>
          <a:lstStyle/>
          <a:p>
            <a:r>
              <a:rPr lang="en-US" b="1" dirty="0" err="1">
                <a:latin typeface="Ysgol 1" panose="00000400000000000000" pitchFamily="2" charset="0"/>
              </a:rPr>
              <a:t>Cyfarchion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dirty="0">
                <a:latin typeface="Ysgol 1" panose="00000400000000000000" pitchFamily="2" charset="0"/>
              </a:rPr>
              <a:t>/</a:t>
            </a:r>
            <a:r>
              <a:rPr lang="en-US" i="1" dirty="0">
                <a:latin typeface="Ysgol 1" panose="00000400000000000000" pitchFamily="2" charset="0"/>
              </a:rPr>
              <a:t>Greetings</a:t>
            </a:r>
            <a:r>
              <a:rPr lang="en-US" dirty="0">
                <a:latin typeface="Ysgol 1" panose="00000400000000000000" pitchFamily="2" charset="0"/>
              </a:rPr>
              <a:t> :</a:t>
            </a:r>
            <a:endParaRPr lang="en-GB" dirty="0">
              <a:latin typeface="Ysgol 1" panose="00000400000000000000" pitchFamily="2" charset="0"/>
            </a:endParaRPr>
          </a:p>
        </p:txBody>
      </p:sp>
      <p:sp>
        <p:nvSpPr>
          <p:cNvPr id="11" name="Swigen Siarad: Hirgrwn 10">
            <a:extLst>
              <a:ext uri="{FF2B5EF4-FFF2-40B4-BE49-F238E27FC236}">
                <a16:creationId xmlns:a16="http://schemas.microsoft.com/office/drawing/2014/main" id="{5E90EEE9-E4F3-D265-BDB9-42C48A81A610}"/>
              </a:ext>
            </a:extLst>
          </p:cNvPr>
          <p:cNvSpPr/>
          <p:nvPr/>
        </p:nvSpPr>
        <p:spPr>
          <a:xfrm>
            <a:off x="339635" y="169816"/>
            <a:ext cx="2917674" cy="1521823"/>
          </a:xfrm>
          <a:prstGeom prst="wedgeEllipseCallout">
            <a:avLst>
              <a:gd name="adj1" fmla="val -53506"/>
              <a:gd name="adj2" fmla="val 75311"/>
            </a:avLst>
          </a:prstGeom>
          <a:solidFill>
            <a:srgbClr val="FFC9FF"/>
          </a:solidFill>
          <a:ln w="22225">
            <a:solidFill>
              <a:srgbClr val="002060">
                <a:alpha val="9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Ysgol 1" panose="00000400000000000000" pitchFamily="2" charset="0"/>
              </a:rPr>
              <a:t>Helo</a:t>
            </a:r>
            <a:r>
              <a:rPr lang="en-US" sz="3200" dirty="0">
                <a:solidFill>
                  <a:schemeClr val="tx1"/>
                </a:solidFill>
                <a:latin typeface="Ysgol 1" panose="00000400000000000000" pitchFamily="2" charset="0"/>
              </a:rPr>
              <a:t>/</a:t>
            </a:r>
            <a:r>
              <a:rPr lang="en-US" sz="3200" i="1" dirty="0">
                <a:solidFill>
                  <a:schemeClr val="tx1"/>
                </a:solidFill>
                <a:latin typeface="Ysgol 1" panose="00000400000000000000" pitchFamily="2" charset="0"/>
              </a:rPr>
              <a:t>Hello</a:t>
            </a:r>
            <a:endParaRPr lang="en-GB" sz="3200" i="1" dirty="0">
              <a:solidFill>
                <a:schemeClr val="tx1"/>
              </a:solidFill>
              <a:latin typeface="Ysgol 1" panose="00000400000000000000" pitchFamily="2" charset="0"/>
            </a:endParaRPr>
          </a:p>
        </p:txBody>
      </p:sp>
      <p:sp>
        <p:nvSpPr>
          <p:cNvPr id="15" name="Swigen Meddwl: Cwmwl 14">
            <a:extLst>
              <a:ext uri="{FF2B5EF4-FFF2-40B4-BE49-F238E27FC236}">
                <a16:creationId xmlns:a16="http://schemas.microsoft.com/office/drawing/2014/main" id="{6D51EE81-0CAE-2B94-7CF5-6350A62B24A2}"/>
              </a:ext>
            </a:extLst>
          </p:cNvPr>
          <p:cNvSpPr/>
          <p:nvPr/>
        </p:nvSpPr>
        <p:spPr>
          <a:xfrm>
            <a:off x="3646442" y="832599"/>
            <a:ext cx="3027046" cy="1668145"/>
          </a:xfrm>
          <a:prstGeom prst="cloudCallout">
            <a:avLst>
              <a:gd name="adj1" fmla="val 54124"/>
              <a:gd name="adj2" fmla="val 60973"/>
            </a:avLst>
          </a:prstGeom>
          <a:solidFill>
            <a:srgbClr val="FFC9FF"/>
          </a:solidFill>
          <a:ln w="2222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Ysgol 1" panose="00000400000000000000" pitchFamily="2" charset="0"/>
              </a:rPr>
              <a:t>Bore Da</a:t>
            </a:r>
            <a:r>
              <a:rPr lang="en-US" sz="2000" dirty="0">
                <a:solidFill>
                  <a:schemeClr val="tx1"/>
                </a:solidFill>
                <a:latin typeface="Ysgol 1" panose="00000400000000000000" pitchFamily="2" charset="0"/>
              </a:rPr>
              <a:t> / </a:t>
            </a:r>
            <a:r>
              <a:rPr lang="en-US" sz="2000" i="1" dirty="0">
                <a:solidFill>
                  <a:schemeClr val="tx1"/>
                </a:solidFill>
                <a:latin typeface="Ysgol 1" panose="00000400000000000000" pitchFamily="2" charset="0"/>
              </a:rPr>
              <a:t>Good Morning</a:t>
            </a:r>
            <a:endParaRPr lang="en-GB" sz="1600" i="1" dirty="0">
              <a:solidFill>
                <a:schemeClr val="tx1"/>
              </a:solidFill>
              <a:latin typeface="Ysgol 1" panose="00000400000000000000" pitchFamily="2" charset="0"/>
            </a:endParaRPr>
          </a:p>
        </p:txBody>
      </p:sp>
      <p:sp>
        <p:nvSpPr>
          <p:cNvPr id="16" name="Swigen Siarad: Petryal â Chorneli Crwn 15">
            <a:extLst>
              <a:ext uri="{FF2B5EF4-FFF2-40B4-BE49-F238E27FC236}">
                <a16:creationId xmlns:a16="http://schemas.microsoft.com/office/drawing/2014/main" id="{87D892FE-7877-C519-F6C8-2C2B12AADDB0}"/>
              </a:ext>
            </a:extLst>
          </p:cNvPr>
          <p:cNvSpPr/>
          <p:nvPr/>
        </p:nvSpPr>
        <p:spPr>
          <a:xfrm>
            <a:off x="134440" y="2377756"/>
            <a:ext cx="2416629" cy="1521823"/>
          </a:xfrm>
          <a:prstGeom prst="wedgeRoundRectCallout">
            <a:avLst>
              <a:gd name="adj1" fmla="val -49235"/>
              <a:gd name="adj2" fmla="val 74517"/>
              <a:gd name="adj3" fmla="val 16667"/>
            </a:avLst>
          </a:prstGeom>
          <a:solidFill>
            <a:srgbClr val="FFC9FF"/>
          </a:solidFill>
          <a:ln w="2222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Prynhawn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Da </a:t>
            </a:r>
            <a:r>
              <a:rPr lang="en-US" dirty="0">
                <a:solidFill>
                  <a:schemeClr val="tx1"/>
                </a:solidFill>
                <a:latin typeface="Ysgol 1" panose="00000400000000000000" pitchFamily="2" charset="0"/>
              </a:rPr>
              <a:t>/ </a:t>
            </a:r>
            <a:r>
              <a:rPr lang="en-US" i="1" dirty="0">
                <a:solidFill>
                  <a:schemeClr val="tx1"/>
                </a:solidFill>
                <a:latin typeface="Ysgol 1" panose="00000400000000000000" pitchFamily="2" charset="0"/>
              </a:rPr>
              <a:t>Good Afternoon</a:t>
            </a:r>
            <a:endParaRPr lang="en-GB" i="1" dirty="0">
              <a:solidFill>
                <a:schemeClr val="tx1"/>
              </a:solidFill>
              <a:latin typeface="Ysgol 1" panose="00000400000000000000" pitchFamily="2" charset="0"/>
            </a:endParaRPr>
          </a:p>
        </p:txBody>
      </p:sp>
      <p:sp>
        <p:nvSpPr>
          <p:cNvPr id="17" name="Swigen Siarad: Hirgrwn 16">
            <a:extLst>
              <a:ext uri="{FF2B5EF4-FFF2-40B4-BE49-F238E27FC236}">
                <a16:creationId xmlns:a16="http://schemas.microsoft.com/office/drawing/2014/main" id="{0966CE2F-5858-593F-D378-D5396810F485}"/>
              </a:ext>
            </a:extLst>
          </p:cNvPr>
          <p:cNvSpPr/>
          <p:nvPr/>
        </p:nvSpPr>
        <p:spPr>
          <a:xfrm>
            <a:off x="3042559" y="3027953"/>
            <a:ext cx="2638697" cy="1521823"/>
          </a:xfrm>
          <a:prstGeom prst="wedgeEllipseCallout">
            <a:avLst>
              <a:gd name="adj1" fmla="val -35968"/>
              <a:gd name="adj2" fmla="val 63486"/>
            </a:avLst>
          </a:prstGeom>
          <a:solidFill>
            <a:srgbClr val="FFC9FF"/>
          </a:solidFill>
          <a:ln w="2222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Ysgol 1" panose="00000400000000000000" pitchFamily="2" charset="0"/>
              </a:rPr>
              <a:t>Nos Da</a:t>
            </a:r>
            <a:r>
              <a:rPr lang="en-US" sz="2400" dirty="0">
                <a:solidFill>
                  <a:schemeClr val="tx1"/>
                </a:solidFill>
                <a:latin typeface="Ysgol 1" panose="00000400000000000000" pitchFamily="2" charset="0"/>
              </a:rPr>
              <a:t> / </a:t>
            </a:r>
            <a:r>
              <a:rPr lang="en-US" sz="2400" i="1" dirty="0">
                <a:solidFill>
                  <a:schemeClr val="tx1"/>
                </a:solidFill>
                <a:latin typeface="Ysgol 1" panose="00000400000000000000" pitchFamily="2" charset="0"/>
              </a:rPr>
              <a:t>Good Night</a:t>
            </a:r>
            <a:endParaRPr lang="en-GB" sz="2400" i="1" dirty="0">
              <a:solidFill>
                <a:schemeClr val="tx1"/>
              </a:solidFill>
              <a:latin typeface="Ysgol 1" panose="00000400000000000000" pitchFamily="2" charset="0"/>
            </a:endParaRPr>
          </a:p>
        </p:txBody>
      </p:sp>
      <p:sp>
        <p:nvSpPr>
          <p:cNvPr id="18" name="Swigen Siarad: Petryal 17">
            <a:extLst>
              <a:ext uri="{FF2B5EF4-FFF2-40B4-BE49-F238E27FC236}">
                <a16:creationId xmlns:a16="http://schemas.microsoft.com/office/drawing/2014/main" id="{463BEF07-A7C9-73DE-C54E-1138F3B98C8A}"/>
              </a:ext>
            </a:extLst>
          </p:cNvPr>
          <p:cNvSpPr/>
          <p:nvPr/>
        </p:nvSpPr>
        <p:spPr>
          <a:xfrm>
            <a:off x="134440" y="5079297"/>
            <a:ext cx="3161212" cy="1325564"/>
          </a:xfrm>
          <a:prstGeom prst="wedgeRectCallout">
            <a:avLst>
              <a:gd name="adj1" fmla="val 44869"/>
              <a:gd name="adj2" fmla="val 80238"/>
            </a:avLst>
          </a:prstGeom>
          <a:solidFill>
            <a:srgbClr val="FFC9FF"/>
          </a:solidFill>
          <a:ln w="2222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Ysgol 1" panose="00000400000000000000" pitchFamily="2" charset="0"/>
              </a:rPr>
              <a:t>Hwyl </a:t>
            </a:r>
            <a:r>
              <a:rPr lang="en-US" sz="2400" b="1" dirty="0" err="1">
                <a:solidFill>
                  <a:schemeClr val="tx1"/>
                </a:solidFill>
                <a:latin typeface="Ysgol 1" panose="00000400000000000000" pitchFamily="2" charset="0"/>
              </a:rPr>
              <a:t>Fawr</a:t>
            </a:r>
            <a:r>
              <a:rPr lang="en-US" sz="2400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Ysgol 1" panose="00000400000000000000" pitchFamily="2" charset="0"/>
              </a:rPr>
              <a:t>/ </a:t>
            </a:r>
            <a:r>
              <a:rPr lang="en-US" sz="2400" i="1" dirty="0">
                <a:solidFill>
                  <a:schemeClr val="tx1"/>
                </a:solidFill>
                <a:latin typeface="Ysgol 1" panose="00000400000000000000" pitchFamily="2" charset="0"/>
              </a:rPr>
              <a:t>Goodbye</a:t>
            </a:r>
            <a:endParaRPr lang="en-GB" sz="2400" i="1" dirty="0">
              <a:solidFill>
                <a:schemeClr val="tx1"/>
              </a:solidFill>
              <a:latin typeface="Ysgol 1" panose="00000400000000000000" pitchFamily="2" charset="0"/>
            </a:endParaRPr>
          </a:p>
        </p:txBody>
      </p:sp>
      <p:sp>
        <p:nvSpPr>
          <p:cNvPr id="19" name="Swigen Siarad: Petryal 18">
            <a:extLst>
              <a:ext uri="{FF2B5EF4-FFF2-40B4-BE49-F238E27FC236}">
                <a16:creationId xmlns:a16="http://schemas.microsoft.com/office/drawing/2014/main" id="{2696C5D8-C9B3-A3D6-C1D6-B7243B08E66E}"/>
              </a:ext>
            </a:extLst>
          </p:cNvPr>
          <p:cNvSpPr/>
          <p:nvPr/>
        </p:nvSpPr>
        <p:spPr>
          <a:xfrm>
            <a:off x="8026036" y="832599"/>
            <a:ext cx="3187337" cy="1521823"/>
          </a:xfrm>
          <a:prstGeom prst="wedgeRectCallout">
            <a:avLst>
              <a:gd name="adj1" fmla="val 57036"/>
              <a:gd name="adj2" fmla="val 101127"/>
            </a:avLst>
          </a:prstGeom>
          <a:solidFill>
            <a:srgbClr val="FFFF99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Ysgol 1" panose="00000400000000000000" pitchFamily="2" charset="0"/>
              </a:rPr>
              <a:t>Pwy</a:t>
            </a:r>
            <a:r>
              <a:rPr lang="en-US" sz="2400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Ysgol 1" panose="00000400000000000000" pitchFamily="2" charset="0"/>
              </a:rPr>
              <a:t>wyt</a:t>
            </a:r>
            <a:r>
              <a:rPr lang="en-US" sz="2400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Ysgol 1" panose="00000400000000000000" pitchFamily="2" charset="0"/>
              </a:rPr>
              <a:t>ti</a:t>
            </a:r>
            <a:r>
              <a:rPr lang="en-US" sz="2400" b="1" dirty="0">
                <a:solidFill>
                  <a:schemeClr val="tx1"/>
                </a:solidFill>
                <a:latin typeface="Ysgol 1" panose="00000400000000000000" pitchFamily="2" charset="0"/>
              </a:rPr>
              <a:t>? </a:t>
            </a:r>
            <a:r>
              <a:rPr lang="en-US" sz="2400" dirty="0">
                <a:solidFill>
                  <a:schemeClr val="tx1"/>
                </a:solidFill>
                <a:latin typeface="Ysgol 1" panose="00000400000000000000" pitchFamily="2" charset="0"/>
              </a:rPr>
              <a:t>/ </a:t>
            </a:r>
            <a:r>
              <a:rPr lang="en-US" sz="2400" i="1" dirty="0">
                <a:solidFill>
                  <a:schemeClr val="tx1"/>
                </a:solidFill>
                <a:latin typeface="Ysgol 1" panose="00000400000000000000" pitchFamily="2" charset="0"/>
              </a:rPr>
              <a:t>Who are you?</a:t>
            </a:r>
            <a:endParaRPr lang="en-GB" sz="2400" i="1" dirty="0">
              <a:solidFill>
                <a:schemeClr val="tx1"/>
              </a:solidFill>
              <a:latin typeface="Ysgol 1" panose="00000400000000000000" pitchFamily="2" charset="0"/>
            </a:endParaRPr>
          </a:p>
        </p:txBody>
      </p:sp>
      <p:sp>
        <p:nvSpPr>
          <p:cNvPr id="20" name="Swigen Meddwl: Cwmwl 19">
            <a:extLst>
              <a:ext uri="{FF2B5EF4-FFF2-40B4-BE49-F238E27FC236}">
                <a16:creationId xmlns:a16="http://schemas.microsoft.com/office/drawing/2014/main" id="{ED0CD0A0-35FB-1494-22D9-9EB3BA49D46D}"/>
              </a:ext>
            </a:extLst>
          </p:cNvPr>
          <p:cNvSpPr/>
          <p:nvPr/>
        </p:nvSpPr>
        <p:spPr>
          <a:xfrm>
            <a:off x="6510745" y="2815523"/>
            <a:ext cx="3403964" cy="1900168"/>
          </a:xfrm>
          <a:prstGeom prst="cloudCallout">
            <a:avLst>
              <a:gd name="adj1" fmla="val -69518"/>
              <a:gd name="adj2" fmla="val 61749"/>
            </a:avLst>
          </a:prstGeom>
          <a:solidFill>
            <a:srgbClr val="FFFF99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Ysgol 1" panose="00000400000000000000" pitchFamily="2" charset="0"/>
              </a:rPr>
              <a:t>Beth </a:t>
            </a:r>
            <a:r>
              <a:rPr lang="en-US" sz="2400" b="1" dirty="0" err="1">
                <a:solidFill>
                  <a:schemeClr val="tx1"/>
                </a:solidFill>
                <a:latin typeface="Ysgol 1" panose="00000400000000000000" pitchFamily="2" charset="0"/>
              </a:rPr>
              <a:t>ydy</a:t>
            </a:r>
            <a:r>
              <a:rPr lang="en-US" sz="2400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Ysgol 1" panose="00000400000000000000" pitchFamily="2" charset="0"/>
              </a:rPr>
              <a:t>dy</a:t>
            </a:r>
            <a:r>
              <a:rPr lang="en-US" sz="2400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Ysgol 1" panose="00000400000000000000" pitchFamily="2" charset="0"/>
              </a:rPr>
              <a:t>enw</a:t>
            </a:r>
            <a:r>
              <a:rPr lang="en-US" sz="2400" b="1" dirty="0">
                <a:solidFill>
                  <a:schemeClr val="tx1"/>
                </a:solidFill>
                <a:latin typeface="Ysgol 1" panose="00000400000000000000" pitchFamily="2" charset="0"/>
              </a:rPr>
              <a:t> di? </a:t>
            </a:r>
            <a:r>
              <a:rPr lang="en-US" sz="2400" dirty="0">
                <a:solidFill>
                  <a:schemeClr val="tx1"/>
                </a:solidFill>
                <a:latin typeface="Ysgol 1" panose="00000400000000000000" pitchFamily="2" charset="0"/>
              </a:rPr>
              <a:t>/ </a:t>
            </a:r>
            <a:r>
              <a:rPr lang="en-US" sz="2400" i="1" dirty="0">
                <a:solidFill>
                  <a:schemeClr val="tx1"/>
                </a:solidFill>
                <a:latin typeface="Ysgol 1" panose="00000400000000000000" pitchFamily="2" charset="0"/>
              </a:rPr>
              <a:t>What is your name?</a:t>
            </a:r>
            <a:endParaRPr lang="en-GB" sz="2400" i="1" dirty="0">
              <a:solidFill>
                <a:schemeClr val="tx1"/>
              </a:solidFill>
              <a:latin typeface="Ysgol 1" panose="00000400000000000000" pitchFamily="2" charset="0"/>
            </a:endParaRPr>
          </a:p>
        </p:txBody>
      </p:sp>
      <p:cxnSp>
        <p:nvCxnSpPr>
          <p:cNvPr id="41" name="Cysylltydd: Crwm 40">
            <a:extLst>
              <a:ext uri="{FF2B5EF4-FFF2-40B4-BE49-F238E27FC236}">
                <a16:creationId xmlns:a16="http://schemas.microsoft.com/office/drawing/2014/main" id="{915FFD81-08F1-FFDE-7534-6C6324D95D1B}"/>
              </a:ext>
            </a:extLst>
          </p:cNvPr>
          <p:cNvCxnSpPr>
            <a:cxnSpLocks/>
            <a:endCxn id="47" idx="7"/>
          </p:cNvCxnSpPr>
          <p:nvPr/>
        </p:nvCxnSpPr>
        <p:spPr>
          <a:xfrm rot="16200000" flipH="1">
            <a:off x="9271589" y="2994430"/>
            <a:ext cx="3078538" cy="1583296"/>
          </a:xfrm>
          <a:prstGeom prst="curvedConnector3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ysylltydd: Crwm 44">
            <a:extLst>
              <a:ext uri="{FF2B5EF4-FFF2-40B4-BE49-F238E27FC236}">
                <a16:creationId xmlns:a16="http://schemas.microsoft.com/office/drawing/2014/main" id="{60C896EF-BEBC-5D8E-6456-802039E36462}"/>
              </a:ext>
            </a:extLst>
          </p:cNvPr>
          <p:cNvCxnSpPr>
            <a:cxnSpLocks/>
          </p:cNvCxnSpPr>
          <p:nvPr/>
        </p:nvCxnSpPr>
        <p:spPr>
          <a:xfrm>
            <a:off x="7087414" y="4362747"/>
            <a:ext cx="1841866" cy="1325563"/>
          </a:xfrm>
          <a:prstGeom prst="curvedConnector3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Swigen Siarad: Hirgrwn 46">
            <a:extLst>
              <a:ext uri="{FF2B5EF4-FFF2-40B4-BE49-F238E27FC236}">
                <a16:creationId xmlns:a16="http://schemas.microsoft.com/office/drawing/2014/main" id="{B7BDFC28-6264-B4C0-FA89-DA83DC7BDAD7}"/>
              </a:ext>
            </a:extLst>
          </p:cNvPr>
          <p:cNvSpPr/>
          <p:nvPr/>
        </p:nvSpPr>
        <p:spPr>
          <a:xfrm>
            <a:off x="9015278" y="5102481"/>
            <a:ext cx="3031126" cy="1521822"/>
          </a:xfrm>
          <a:prstGeom prst="wedgeEllipseCallout">
            <a:avLst/>
          </a:prstGeom>
          <a:solidFill>
            <a:srgbClr val="FFFF99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Ysgol 1" panose="00000400000000000000" pitchFamily="2" charset="0"/>
              </a:rPr>
              <a:t>... </a:t>
            </a:r>
            <a:r>
              <a:rPr lang="en-US" sz="2800" b="1" dirty="0" err="1">
                <a:solidFill>
                  <a:schemeClr val="tx1"/>
                </a:solidFill>
                <a:latin typeface="Ysgol 1" panose="00000400000000000000" pitchFamily="2" charset="0"/>
              </a:rPr>
              <a:t>ydw</a:t>
            </a:r>
            <a:r>
              <a:rPr lang="en-US" sz="2800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Ysgol 1" panose="00000400000000000000" pitchFamily="2" charset="0"/>
              </a:rPr>
              <a:t>i</a:t>
            </a:r>
            <a:r>
              <a:rPr lang="en-US" sz="2800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Ysgol 1" panose="00000400000000000000" pitchFamily="2" charset="0"/>
              </a:rPr>
              <a:t>- I am …</a:t>
            </a:r>
            <a:endParaRPr lang="en-GB" sz="2800" dirty="0">
              <a:solidFill>
                <a:schemeClr val="tx1"/>
              </a:solidFill>
              <a:latin typeface="Ysgol 1" panose="00000400000000000000" pitchFamily="2" charset="0"/>
            </a:endParaRPr>
          </a:p>
        </p:txBody>
      </p:sp>
      <p:sp>
        <p:nvSpPr>
          <p:cNvPr id="50" name="Hirgrwn 49">
            <a:extLst>
              <a:ext uri="{FF2B5EF4-FFF2-40B4-BE49-F238E27FC236}">
                <a16:creationId xmlns:a16="http://schemas.microsoft.com/office/drawing/2014/main" id="{6974F8BF-D652-0694-F0E5-96C184230FF7}"/>
              </a:ext>
            </a:extLst>
          </p:cNvPr>
          <p:cNvSpPr/>
          <p:nvPr/>
        </p:nvSpPr>
        <p:spPr>
          <a:xfrm>
            <a:off x="4023905" y="5102481"/>
            <a:ext cx="3161212" cy="1664079"/>
          </a:xfrm>
          <a:prstGeom prst="ellipse">
            <a:avLst/>
          </a:prstGeom>
          <a:solidFill>
            <a:srgbClr val="CCFF99"/>
          </a:solidFill>
          <a:ln w="38100">
            <a:solidFill>
              <a:srgbClr val="92D050">
                <a:alpha val="9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Ysgol 1" panose="00000400000000000000" pitchFamily="2" charset="0"/>
              </a:rPr>
              <a:t>Diolch</a:t>
            </a:r>
            <a:r>
              <a:rPr lang="en-US" sz="2400" dirty="0">
                <a:solidFill>
                  <a:schemeClr val="tx1"/>
                </a:solidFill>
                <a:latin typeface="Ysgol 1" panose="00000400000000000000" pitchFamily="2" charset="0"/>
              </a:rPr>
              <a:t> / </a:t>
            </a:r>
            <a:r>
              <a:rPr lang="en-US" sz="2400" i="1" dirty="0">
                <a:solidFill>
                  <a:schemeClr val="tx1"/>
                </a:solidFill>
                <a:latin typeface="Ysgol 1" panose="00000400000000000000" pitchFamily="2" charset="0"/>
              </a:rPr>
              <a:t>Thank you</a:t>
            </a:r>
            <a:endParaRPr lang="en-GB" sz="2400" i="1" dirty="0">
              <a:solidFill>
                <a:schemeClr val="tx1"/>
              </a:solidFill>
              <a:latin typeface="Ysgol 1" panose="00000400000000000000" pitchFamily="2" charset="0"/>
            </a:endParaRPr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DB224CA8-AEB4-AC35-1B20-C02EC966EA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71364" y="1115921"/>
            <a:ext cx="487363" cy="487363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24FBEE73-BE14-4C42-3A17-1F766881B3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852318" y="1179308"/>
            <a:ext cx="487363" cy="487363"/>
          </a:xfrm>
          <a:prstGeom prst="rect">
            <a:avLst/>
          </a:prstGeom>
        </p:spPr>
      </p:pic>
      <p:pic>
        <p:nvPicPr>
          <p:cNvPr id="6" name="3">
            <a:hlinkClick r:id="" action="ppaction://media"/>
            <a:extLst>
              <a:ext uri="{FF2B5EF4-FFF2-40B4-BE49-F238E27FC236}">
                <a16:creationId xmlns:a16="http://schemas.microsoft.com/office/drawing/2014/main" id="{ACE6DF13-BA97-A857-DE1A-9AF3AD40439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99072" y="3412216"/>
            <a:ext cx="487363" cy="487363"/>
          </a:xfrm>
          <a:prstGeom prst="rect">
            <a:avLst/>
          </a:prstGeom>
        </p:spPr>
      </p:pic>
      <p:pic>
        <p:nvPicPr>
          <p:cNvPr id="7" name="4">
            <a:hlinkClick r:id="" action="ppaction://media"/>
            <a:extLst>
              <a:ext uri="{FF2B5EF4-FFF2-40B4-BE49-F238E27FC236}">
                <a16:creationId xmlns:a16="http://schemas.microsoft.com/office/drawing/2014/main" id="{4732BF9C-A323-3921-8B43-DDBE36AD791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026795" y="3473976"/>
            <a:ext cx="487363" cy="487363"/>
          </a:xfrm>
          <a:prstGeom prst="rect">
            <a:avLst/>
          </a:prstGeom>
        </p:spPr>
      </p:pic>
      <p:pic>
        <p:nvPicPr>
          <p:cNvPr id="8" name="5">
            <a:hlinkClick r:id="" action="ppaction://media"/>
            <a:extLst>
              <a:ext uri="{FF2B5EF4-FFF2-40B4-BE49-F238E27FC236}">
                <a16:creationId xmlns:a16="http://schemas.microsoft.com/office/drawing/2014/main" id="{16E11BFE-7B4C-59A7-0040-C9B00B28E96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193744" y="5985623"/>
            <a:ext cx="487363" cy="487363"/>
          </a:xfrm>
          <a:prstGeom prst="rect">
            <a:avLst/>
          </a:prstGeom>
        </p:spPr>
      </p:pic>
      <p:pic>
        <p:nvPicPr>
          <p:cNvPr id="9" name="6">
            <a:hlinkClick r:id="" action="ppaction://media"/>
            <a:extLst>
              <a:ext uri="{FF2B5EF4-FFF2-40B4-BE49-F238E27FC236}">
                <a16:creationId xmlns:a16="http://schemas.microsoft.com/office/drawing/2014/main" id="{78E905BD-DFE9-F179-E4DD-71CDDD8FB2A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095999" y="6025401"/>
            <a:ext cx="487363" cy="487363"/>
          </a:xfrm>
          <a:prstGeom prst="rect">
            <a:avLst/>
          </a:prstGeom>
        </p:spPr>
      </p:pic>
      <p:pic>
        <p:nvPicPr>
          <p:cNvPr id="3" name="7">
            <a:hlinkClick r:id="" action="ppaction://media"/>
            <a:extLst>
              <a:ext uri="{FF2B5EF4-FFF2-40B4-BE49-F238E27FC236}">
                <a16:creationId xmlns:a16="http://schemas.microsoft.com/office/drawing/2014/main" id="{98A6ECEF-A00B-DB21-3AD3-CEC51244853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530841" y="1664769"/>
            <a:ext cx="487363" cy="487363"/>
          </a:xfrm>
          <a:prstGeom prst="rect">
            <a:avLst/>
          </a:prstGeom>
        </p:spPr>
      </p:pic>
      <p:pic>
        <p:nvPicPr>
          <p:cNvPr id="10" name="8">
            <a:hlinkClick r:id="" action="ppaction://media"/>
            <a:extLst>
              <a:ext uri="{FF2B5EF4-FFF2-40B4-BE49-F238E27FC236}">
                <a16:creationId xmlns:a16="http://schemas.microsoft.com/office/drawing/2014/main" id="{EC2A90F5-2C28-1725-5421-536F37D942F5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015278" y="3473975"/>
            <a:ext cx="487363" cy="487363"/>
          </a:xfrm>
          <a:prstGeom prst="rect">
            <a:avLst/>
          </a:prstGeom>
        </p:spPr>
      </p:pic>
      <p:pic>
        <p:nvPicPr>
          <p:cNvPr id="12" name="9">
            <a:hlinkClick r:id="" action="ppaction://media"/>
            <a:extLst>
              <a:ext uri="{FF2B5EF4-FFF2-40B4-BE49-F238E27FC236}">
                <a16:creationId xmlns:a16="http://schemas.microsoft.com/office/drawing/2014/main" id="{F2687667-C5DE-68C0-5B24-0D13061186E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05991" y="59174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0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8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1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99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0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wch Testun 2">
            <a:extLst>
              <a:ext uri="{FF2B5EF4-FFF2-40B4-BE49-F238E27FC236}">
                <a16:creationId xmlns:a16="http://schemas.microsoft.com/office/drawing/2014/main" id="{4958FB38-01A9-10D2-F556-A9F8967F7CC1}"/>
              </a:ext>
            </a:extLst>
          </p:cNvPr>
          <p:cNvSpPr txBox="1"/>
          <p:nvPr/>
        </p:nvSpPr>
        <p:spPr>
          <a:xfrm>
            <a:off x="93324" y="605602"/>
            <a:ext cx="12005352" cy="6256396"/>
          </a:xfrm>
          <a:prstGeom prst="rect">
            <a:avLst/>
          </a:prstGeom>
          <a:noFill/>
          <a:ln w="57150">
            <a:solidFill>
              <a:srgbClr val="FF75F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1" name="Llun 30">
            <a:extLst>
              <a:ext uri="{FF2B5EF4-FFF2-40B4-BE49-F238E27FC236}">
                <a16:creationId xmlns:a16="http://schemas.microsoft.com/office/drawing/2014/main" id="{13844EBB-73BD-BBB5-C414-59706295518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660485" y="4975472"/>
            <a:ext cx="1649182" cy="1649182"/>
          </a:xfrm>
          <a:prstGeom prst="rect">
            <a:avLst/>
          </a:prstGeom>
        </p:spPr>
      </p:pic>
      <p:pic>
        <p:nvPicPr>
          <p:cNvPr id="33" name="Llun 32">
            <a:extLst>
              <a:ext uri="{FF2B5EF4-FFF2-40B4-BE49-F238E27FC236}">
                <a16:creationId xmlns:a16="http://schemas.microsoft.com/office/drawing/2014/main" id="{CC867F59-0E04-173D-FCC7-EB4CBDD6B7C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765044" y="4613417"/>
            <a:ext cx="2178556" cy="2178556"/>
          </a:xfrm>
          <a:prstGeom prst="rect">
            <a:avLst/>
          </a:prstGeom>
        </p:spPr>
      </p:pic>
      <p:sp>
        <p:nvSpPr>
          <p:cNvPr id="2" name="Teitl 1">
            <a:extLst>
              <a:ext uri="{FF2B5EF4-FFF2-40B4-BE49-F238E27FC236}">
                <a16:creationId xmlns:a16="http://schemas.microsoft.com/office/drawing/2014/main" id="{1D84F4BC-7921-86A8-A3C4-FE59A3C9D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-251986"/>
            <a:ext cx="10515600" cy="994666"/>
          </a:xfrm>
        </p:spPr>
        <p:txBody>
          <a:bodyPr/>
          <a:lstStyle/>
          <a:p>
            <a:pPr algn="ctr"/>
            <a:r>
              <a:rPr lang="en-US" b="1" dirty="0">
                <a:latin typeface="Ysgol 1" panose="00000400000000000000" pitchFamily="2" charset="0"/>
              </a:rPr>
              <a:t>Sut </a:t>
            </a:r>
            <a:r>
              <a:rPr lang="en-US" b="1" dirty="0" err="1">
                <a:latin typeface="Ysgol 1" panose="00000400000000000000" pitchFamily="2" charset="0"/>
              </a:rPr>
              <a:t>wyt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b="1" dirty="0" err="1">
                <a:latin typeface="Ysgol 1" panose="00000400000000000000" pitchFamily="2" charset="0"/>
              </a:rPr>
              <a:t>ti</a:t>
            </a:r>
            <a:r>
              <a:rPr lang="en-US" b="1" dirty="0">
                <a:latin typeface="Ysgol 1" panose="00000400000000000000" pitchFamily="2" charset="0"/>
              </a:rPr>
              <a:t>? </a:t>
            </a:r>
            <a:r>
              <a:rPr lang="en-US" dirty="0">
                <a:latin typeface="Ysgol 1" panose="00000400000000000000" pitchFamily="2" charset="0"/>
              </a:rPr>
              <a:t>/ </a:t>
            </a:r>
            <a:r>
              <a:rPr lang="en-US" i="1" dirty="0">
                <a:latin typeface="Ysgol 1" panose="00000400000000000000" pitchFamily="2" charset="0"/>
              </a:rPr>
              <a:t>How are you?</a:t>
            </a:r>
            <a:endParaRPr lang="en-GB" i="1" dirty="0">
              <a:latin typeface="Ysgol 1" panose="00000400000000000000" pitchFamily="2" charset="0"/>
            </a:endParaRPr>
          </a:p>
        </p:txBody>
      </p:sp>
      <p:pic>
        <p:nvPicPr>
          <p:cNvPr id="11" name="Llun 10">
            <a:extLst>
              <a:ext uri="{FF2B5EF4-FFF2-40B4-BE49-F238E27FC236}">
                <a16:creationId xmlns:a16="http://schemas.microsoft.com/office/drawing/2014/main" id="{EBE217DB-D7A0-4BA2-66CD-037CDBD783FB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l="30445" t="2477" r="29365" b="2476"/>
          <a:stretch/>
        </p:blipFill>
        <p:spPr>
          <a:xfrm>
            <a:off x="186648" y="677090"/>
            <a:ext cx="1099191" cy="2599510"/>
          </a:xfrm>
          <a:prstGeom prst="rect">
            <a:avLst/>
          </a:prstGeom>
        </p:spPr>
      </p:pic>
      <p:sp>
        <p:nvSpPr>
          <p:cNvPr id="12" name="Swigen Siarad: Hirgrwn 11">
            <a:extLst>
              <a:ext uri="{FF2B5EF4-FFF2-40B4-BE49-F238E27FC236}">
                <a16:creationId xmlns:a16="http://schemas.microsoft.com/office/drawing/2014/main" id="{00B9BEE8-0B7A-16F6-CE05-65B157D4DAC4}"/>
              </a:ext>
            </a:extLst>
          </p:cNvPr>
          <p:cNvSpPr/>
          <p:nvPr/>
        </p:nvSpPr>
        <p:spPr>
          <a:xfrm>
            <a:off x="1224976" y="1115465"/>
            <a:ext cx="1987666" cy="875211"/>
          </a:xfrm>
          <a:prstGeom prst="wedgeEllipseCallout">
            <a:avLst>
              <a:gd name="adj1" fmla="val -63332"/>
              <a:gd name="adj2" fmla="val 13246"/>
            </a:avLst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Ysgol 1" panose="00000400000000000000" pitchFamily="2" charset="0"/>
              </a:rPr>
              <a:t>Sut </a:t>
            </a:r>
            <a:r>
              <a:rPr lang="en-US" sz="2000" dirty="0" err="1">
                <a:solidFill>
                  <a:schemeClr val="tx1"/>
                </a:solidFill>
                <a:latin typeface="Ysgol 1" panose="00000400000000000000" pitchFamily="2" charset="0"/>
              </a:rPr>
              <a:t>wyt</a:t>
            </a:r>
            <a:r>
              <a:rPr lang="en-US" sz="2000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Ysgol 1" panose="00000400000000000000" pitchFamily="2" charset="0"/>
              </a:rPr>
              <a:t>ti</a:t>
            </a:r>
            <a:r>
              <a:rPr lang="en-US" sz="2000" dirty="0">
                <a:solidFill>
                  <a:schemeClr val="tx1"/>
                </a:solidFill>
                <a:latin typeface="Ysgol 1" panose="00000400000000000000" pitchFamily="2" charset="0"/>
              </a:rPr>
              <a:t>?</a:t>
            </a:r>
            <a:endParaRPr lang="en-GB" sz="2000" dirty="0">
              <a:solidFill>
                <a:schemeClr val="tx1"/>
              </a:solidFill>
              <a:latin typeface="Ysgol 1" panose="00000400000000000000" pitchFamily="2" charset="0"/>
            </a:endParaRPr>
          </a:p>
        </p:txBody>
      </p:sp>
      <p:pic>
        <p:nvPicPr>
          <p:cNvPr id="4" name="Llun 3">
            <a:extLst>
              <a:ext uri="{FF2B5EF4-FFF2-40B4-BE49-F238E27FC236}">
                <a16:creationId xmlns:a16="http://schemas.microsoft.com/office/drawing/2014/main" id="{A88291D6-7874-E5E7-9C9D-32F095A1377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987443" y="962296"/>
            <a:ext cx="1470028" cy="1795150"/>
          </a:xfrm>
          <a:prstGeom prst="rect">
            <a:avLst/>
          </a:prstGeom>
        </p:spPr>
      </p:pic>
      <p:sp>
        <p:nvSpPr>
          <p:cNvPr id="8" name="Swigen Siarad: Petryal â Chorneli Crwn 7">
            <a:extLst>
              <a:ext uri="{FF2B5EF4-FFF2-40B4-BE49-F238E27FC236}">
                <a16:creationId xmlns:a16="http://schemas.microsoft.com/office/drawing/2014/main" id="{DB11F701-E611-8B1E-1872-B5D0532F665E}"/>
              </a:ext>
            </a:extLst>
          </p:cNvPr>
          <p:cNvSpPr/>
          <p:nvPr/>
        </p:nvSpPr>
        <p:spPr>
          <a:xfrm>
            <a:off x="3606367" y="861059"/>
            <a:ext cx="1542165" cy="875211"/>
          </a:xfrm>
          <a:prstGeom prst="wedgeRoundRectCallout">
            <a:avLst>
              <a:gd name="adj1" fmla="val 70471"/>
              <a:gd name="adj2" fmla="val 85309"/>
              <a:gd name="adj3" fmla="val 16667"/>
            </a:avLst>
          </a:prstGeom>
          <a:solidFill>
            <a:srgbClr val="FFC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Rydw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i’n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hapus </a:t>
            </a:r>
            <a:r>
              <a:rPr lang="en-US" dirty="0">
                <a:solidFill>
                  <a:schemeClr val="tx1"/>
                </a:solidFill>
                <a:latin typeface="Ysgol 1" panose="00000400000000000000" pitchFamily="2" charset="0"/>
              </a:rPr>
              <a:t>- </a:t>
            </a:r>
            <a:r>
              <a:rPr lang="en-US" i="1" dirty="0">
                <a:solidFill>
                  <a:schemeClr val="tx1"/>
                </a:solidFill>
                <a:latin typeface="Ysgol 1" panose="00000400000000000000" pitchFamily="2" charset="0"/>
              </a:rPr>
              <a:t>I’m happy </a:t>
            </a:r>
            <a:endParaRPr lang="en-GB" i="1" dirty="0">
              <a:solidFill>
                <a:schemeClr val="tx1"/>
              </a:solidFill>
              <a:latin typeface="Ysgol 1" panose="00000400000000000000" pitchFamily="2" charset="0"/>
            </a:endParaRPr>
          </a:p>
        </p:txBody>
      </p:sp>
      <p:sp>
        <p:nvSpPr>
          <p:cNvPr id="10" name="AutoShape 4" descr="Angry girl with crossed arms in minimal flat design art 60399958 Vector Art  at Vecteezy">
            <a:extLst>
              <a:ext uri="{FF2B5EF4-FFF2-40B4-BE49-F238E27FC236}">
                <a16:creationId xmlns:a16="http://schemas.microsoft.com/office/drawing/2014/main" id="{125FEC9F-10D1-81BD-54CD-B5C8BAB6762A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5943600" y="1267096"/>
            <a:ext cx="1645920" cy="200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Llun 13">
            <a:extLst>
              <a:ext uri="{FF2B5EF4-FFF2-40B4-BE49-F238E27FC236}">
                <a16:creationId xmlns:a16="http://schemas.microsoft.com/office/drawing/2014/main" id="{D0495E03-75A4-96B2-422C-619F7A53411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919101" y="1110797"/>
            <a:ext cx="1935850" cy="1935850"/>
          </a:xfrm>
          <a:prstGeom prst="rect">
            <a:avLst/>
          </a:prstGeom>
        </p:spPr>
      </p:pic>
      <p:sp>
        <p:nvSpPr>
          <p:cNvPr id="15" name="Swigen Siarad: Petryal â Chorneli Crwn 14">
            <a:extLst>
              <a:ext uri="{FF2B5EF4-FFF2-40B4-BE49-F238E27FC236}">
                <a16:creationId xmlns:a16="http://schemas.microsoft.com/office/drawing/2014/main" id="{8FB23EB7-8216-D38B-7348-C3859290FCF6}"/>
              </a:ext>
            </a:extLst>
          </p:cNvPr>
          <p:cNvSpPr/>
          <p:nvPr/>
        </p:nvSpPr>
        <p:spPr>
          <a:xfrm>
            <a:off x="8545677" y="2166010"/>
            <a:ext cx="1619568" cy="931485"/>
          </a:xfrm>
          <a:prstGeom prst="wedgeRoundRectCallout">
            <a:avLst>
              <a:gd name="adj1" fmla="val 64741"/>
              <a:gd name="adj2" fmla="val -67682"/>
              <a:gd name="adj3" fmla="val 16667"/>
            </a:avLst>
          </a:prstGeom>
          <a:solidFill>
            <a:srgbClr val="FFC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Rydw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i’n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flin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Ysgol 1" panose="00000400000000000000" pitchFamily="2" charset="0"/>
              </a:rPr>
              <a:t>– </a:t>
            </a:r>
          </a:p>
          <a:p>
            <a:pPr algn="ctr"/>
            <a:r>
              <a:rPr lang="en-US" i="1" dirty="0">
                <a:solidFill>
                  <a:schemeClr val="tx1"/>
                </a:solidFill>
                <a:latin typeface="Ysgol 1" panose="00000400000000000000" pitchFamily="2" charset="0"/>
              </a:rPr>
              <a:t>I’m angry</a:t>
            </a:r>
            <a:endParaRPr lang="en-GB" i="1" dirty="0">
              <a:solidFill>
                <a:schemeClr val="tx1"/>
              </a:solidFill>
              <a:latin typeface="Ysgol 1" panose="00000400000000000000" pitchFamily="2" charset="0"/>
            </a:endParaRPr>
          </a:p>
        </p:txBody>
      </p:sp>
      <p:sp>
        <p:nvSpPr>
          <p:cNvPr id="16" name="AutoShape 8" descr="Scared boy Vectors - Download Free High-Quality Vectors from Freepik |  Freepik">
            <a:extLst>
              <a:ext uri="{FF2B5EF4-FFF2-40B4-BE49-F238E27FC236}">
                <a16:creationId xmlns:a16="http://schemas.microsoft.com/office/drawing/2014/main" id="{4C917AD8-03D8-06B4-F219-F42E48C204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7" name="Llun 16">
            <a:extLst>
              <a:ext uri="{FF2B5EF4-FFF2-40B4-BE49-F238E27FC236}">
                <a16:creationId xmlns:a16="http://schemas.microsoft.com/office/drawing/2014/main" id="{F3FF32C2-A034-B442-CBE1-015ACB6F07C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287595" y="2792741"/>
            <a:ext cx="1035820" cy="1726366"/>
          </a:xfrm>
          <a:prstGeom prst="rect">
            <a:avLst/>
          </a:prstGeom>
        </p:spPr>
      </p:pic>
      <p:sp>
        <p:nvSpPr>
          <p:cNvPr id="18" name="Swigen Siarad: Petryal â Chorneli Crwn 17">
            <a:extLst>
              <a:ext uri="{FF2B5EF4-FFF2-40B4-BE49-F238E27FC236}">
                <a16:creationId xmlns:a16="http://schemas.microsoft.com/office/drawing/2014/main" id="{EF5477FC-E19F-F7DB-09C3-4AAE4F57CE28}"/>
              </a:ext>
            </a:extLst>
          </p:cNvPr>
          <p:cNvSpPr/>
          <p:nvPr/>
        </p:nvSpPr>
        <p:spPr>
          <a:xfrm>
            <a:off x="2769648" y="2832621"/>
            <a:ext cx="1872858" cy="901179"/>
          </a:xfrm>
          <a:prstGeom prst="wedgeRoundRectCallout">
            <a:avLst>
              <a:gd name="adj1" fmla="val -85078"/>
              <a:gd name="adj2" fmla="val 39926"/>
              <a:gd name="adj3" fmla="val 16667"/>
            </a:avLst>
          </a:prstGeom>
          <a:solidFill>
            <a:srgbClr val="FFC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Rydw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i’n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ofnus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Ysgol 1" panose="00000400000000000000" pitchFamily="2" charset="0"/>
              </a:rPr>
              <a:t>– </a:t>
            </a:r>
          </a:p>
          <a:p>
            <a:pPr algn="ctr"/>
            <a:r>
              <a:rPr lang="en-US" i="1" dirty="0">
                <a:solidFill>
                  <a:schemeClr val="tx1"/>
                </a:solidFill>
                <a:latin typeface="Ysgol 1" panose="00000400000000000000" pitchFamily="2" charset="0"/>
              </a:rPr>
              <a:t>I’m scared</a:t>
            </a:r>
            <a:endParaRPr lang="en-GB" i="1" dirty="0">
              <a:solidFill>
                <a:schemeClr val="tx1"/>
              </a:solidFill>
              <a:latin typeface="Ysgol 1" panose="00000400000000000000" pitchFamily="2" charset="0"/>
            </a:endParaRPr>
          </a:p>
        </p:txBody>
      </p:sp>
      <p:pic>
        <p:nvPicPr>
          <p:cNvPr id="1034" name="Picture 10" descr="Wiping Nose&quot; Images – Browse 497 Stock Photos, Vectors, and Video | Adobe  Stock">
            <a:extLst>
              <a:ext uri="{FF2B5EF4-FFF2-40B4-BE49-F238E27FC236}">
                <a16:creationId xmlns:a16="http://schemas.microsoft.com/office/drawing/2014/main" id="{7978FF5B-535C-CC8D-A4C3-604870881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952" y="1211938"/>
            <a:ext cx="1507128" cy="200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wigen Siarad: Petryal â Chorneli Crwn 18">
            <a:extLst>
              <a:ext uri="{FF2B5EF4-FFF2-40B4-BE49-F238E27FC236}">
                <a16:creationId xmlns:a16="http://schemas.microsoft.com/office/drawing/2014/main" id="{A086E3F4-540C-ADF8-AC38-2D4A5FEF4EBB}"/>
              </a:ext>
            </a:extLst>
          </p:cNvPr>
          <p:cNvSpPr/>
          <p:nvPr/>
        </p:nvSpPr>
        <p:spPr>
          <a:xfrm>
            <a:off x="7853889" y="922295"/>
            <a:ext cx="2036129" cy="642617"/>
          </a:xfrm>
          <a:prstGeom prst="wedgeRoundRectCallout">
            <a:avLst>
              <a:gd name="adj1" fmla="val -58225"/>
              <a:gd name="adj2" fmla="val 104188"/>
              <a:gd name="adj3" fmla="val 16667"/>
            </a:avLst>
          </a:prstGeom>
          <a:solidFill>
            <a:srgbClr val="FFC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Rydw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i’n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sal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Ysgol 1" panose="00000400000000000000" pitchFamily="2" charset="0"/>
              </a:rPr>
              <a:t>– </a:t>
            </a:r>
          </a:p>
          <a:p>
            <a:pPr algn="ctr"/>
            <a:r>
              <a:rPr lang="en-US" i="1" dirty="0">
                <a:solidFill>
                  <a:schemeClr val="tx1"/>
                </a:solidFill>
                <a:latin typeface="Ysgol 1" panose="00000400000000000000" pitchFamily="2" charset="0"/>
              </a:rPr>
              <a:t>I’m ill</a:t>
            </a:r>
            <a:endParaRPr lang="en-GB" i="1" dirty="0">
              <a:solidFill>
                <a:schemeClr val="tx1"/>
              </a:solidFill>
              <a:latin typeface="Ysgol 1" panose="00000400000000000000" pitchFamily="2" charset="0"/>
            </a:endParaRPr>
          </a:p>
        </p:txBody>
      </p:sp>
      <p:sp>
        <p:nvSpPr>
          <p:cNvPr id="20" name="AutoShape 12" descr="Tired Kids Stock Illustrations – 1,797 Tired Kids Stock Illustrations,  Vectors &amp; Clipart - Dreamstime">
            <a:extLst>
              <a:ext uri="{FF2B5EF4-FFF2-40B4-BE49-F238E27FC236}">
                <a16:creationId xmlns:a16="http://schemas.microsoft.com/office/drawing/2014/main" id="{7381AE63-0629-3AFE-DBF7-B76A177995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AutoShape 14" descr="Tired Kids Stock Illustrations – 1,797 Tired Kids Stock Illustrations,  Vectors &amp; Clipart - Dreamstime">
            <a:extLst>
              <a:ext uri="{FF2B5EF4-FFF2-40B4-BE49-F238E27FC236}">
                <a16:creationId xmlns:a16="http://schemas.microsoft.com/office/drawing/2014/main" id="{5A4548E4-2465-B729-2BC6-35FA4813F3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Swigen Siarad: Petryal â Chorneli Crwn 23">
            <a:extLst>
              <a:ext uri="{FF2B5EF4-FFF2-40B4-BE49-F238E27FC236}">
                <a16:creationId xmlns:a16="http://schemas.microsoft.com/office/drawing/2014/main" id="{1F246F04-7D7E-39E7-82C1-1983BEDA4842}"/>
              </a:ext>
            </a:extLst>
          </p:cNvPr>
          <p:cNvSpPr/>
          <p:nvPr/>
        </p:nvSpPr>
        <p:spPr>
          <a:xfrm>
            <a:off x="5485103" y="3795898"/>
            <a:ext cx="2136193" cy="887957"/>
          </a:xfrm>
          <a:prstGeom prst="wedgeRoundRectCallout">
            <a:avLst>
              <a:gd name="adj1" fmla="val -58658"/>
              <a:gd name="adj2" fmla="val 164259"/>
              <a:gd name="adj3" fmla="val 16667"/>
            </a:avLst>
          </a:prstGeom>
          <a:solidFill>
            <a:srgbClr val="FFC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Rydwi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wedi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blino</a:t>
            </a:r>
            <a:r>
              <a:rPr lang="en-US" dirty="0">
                <a:solidFill>
                  <a:schemeClr val="tx1"/>
                </a:solidFill>
                <a:latin typeface="Ysgol 1" panose="00000400000000000000" pitchFamily="2" charset="0"/>
              </a:rPr>
              <a:t> – </a:t>
            </a:r>
          </a:p>
          <a:p>
            <a:pPr algn="ctr"/>
            <a:r>
              <a:rPr lang="en-US" i="1" dirty="0">
                <a:solidFill>
                  <a:schemeClr val="tx1"/>
                </a:solidFill>
                <a:latin typeface="Ysgol 1" panose="00000400000000000000" pitchFamily="2" charset="0"/>
              </a:rPr>
              <a:t>I’m tired.</a:t>
            </a:r>
            <a:endParaRPr lang="en-GB" i="1" dirty="0">
              <a:solidFill>
                <a:schemeClr val="tx1"/>
              </a:solidFill>
              <a:latin typeface="Ysgol 1" panose="00000400000000000000" pitchFamily="2" charset="0"/>
            </a:endParaRPr>
          </a:p>
        </p:txBody>
      </p:sp>
      <p:pic>
        <p:nvPicPr>
          <p:cNvPr id="25" name="Llun 24">
            <a:extLst>
              <a:ext uri="{FF2B5EF4-FFF2-40B4-BE49-F238E27FC236}">
                <a16:creationId xmlns:a16="http://schemas.microsoft.com/office/drawing/2014/main" id="{F890DE1B-76E6-F6AF-234D-87E2A9FDECB2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 l="14600" r="14543"/>
          <a:stretch/>
        </p:blipFill>
        <p:spPr>
          <a:xfrm>
            <a:off x="141452" y="5108911"/>
            <a:ext cx="1649182" cy="1551639"/>
          </a:xfrm>
          <a:prstGeom prst="rect">
            <a:avLst/>
          </a:prstGeom>
        </p:spPr>
      </p:pic>
      <p:sp>
        <p:nvSpPr>
          <p:cNvPr id="26" name="Swigen Siarad: Petryal â Chorneli Crwn 25">
            <a:extLst>
              <a:ext uri="{FF2B5EF4-FFF2-40B4-BE49-F238E27FC236}">
                <a16:creationId xmlns:a16="http://schemas.microsoft.com/office/drawing/2014/main" id="{DE867C7C-B554-73D3-7A3B-D86B0401C6C1}"/>
              </a:ext>
            </a:extLst>
          </p:cNvPr>
          <p:cNvSpPr/>
          <p:nvPr/>
        </p:nvSpPr>
        <p:spPr>
          <a:xfrm>
            <a:off x="1918190" y="4727849"/>
            <a:ext cx="2057399" cy="901179"/>
          </a:xfrm>
          <a:prstGeom prst="wedgeRoundRectCallout">
            <a:avLst>
              <a:gd name="adj1" fmla="val -72058"/>
              <a:gd name="adj2" fmla="val 68675"/>
              <a:gd name="adj3" fmla="val 16667"/>
            </a:avLst>
          </a:prstGeom>
          <a:solidFill>
            <a:srgbClr val="FFC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Rydw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i’n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gyffrous</a:t>
            </a:r>
            <a:r>
              <a:rPr lang="en-US" dirty="0">
                <a:solidFill>
                  <a:schemeClr val="tx1"/>
                </a:solidFill>
                <a:latin typeface="Ysgol 1" panose="00000400000000000000" pitchFamily="2" charset="0"/>
              </a:rPr>
              <a:t>– </a:t>
            </a:r>
          </a:p>
          <a:p>
            <a:pPr algn="ctr"/>
            <a:r>
              <a:rPr lang="en-US" i="1" dirty="0">
                <a:solidFill>
                  <a:schemeClr val="tx1"/>
                </a:solidFill>
                <a:latin typeface="Ysgol 1" panose="00000400000000000000" pitchFamily="2" charset="0"/>
              </a:rPr>
              <a:t>I’m excited</a:t>
            </a:r>
            <a:endParaRPr lang="en-GB" i="1" dirty="0">
              <a:solidFill>
                <a:schemeClr val="tx1"/>
              </a:solidFill>
              <a:latin typeface="Ysgol 1" panose="00000400000000000000" pitchFamily="2" charset="0"/>
            </a:endParaRPr>
          </a:p>
        </p:txBody>
      </p:sp>
      <p:pic>
        <p:nvPicPr>
          <p:cNvPr id="27" name="Llun 26">
            <a:extLst>
              <a:ext uri="{FF2B5EF4-FFF2-40B4-BE49-F238E27FC236}">
                <a16:creationId xmlns:a16="http://schemas.microsoft.com/office/drawing/2014/main" id="{D3E76DB5-9CF0-C9BE-3549-FBDAEB2CB41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742670" y="3173196"/>
            <a:ext cx="1448272" cy="1448272"/>
          </a:xfrm>
          <a:prstGeom prst="rect">
            <a:avLst/>
          </a:prstGeom>
        </p:spPr>
      </p:pic>
      <p:sp>
        <p:nvSpPr>
          <p:cNvPr id="28" name="Swigen Siarad: Petryal â Chorneli Crwn 27">
            <a:extLst>
              <a:ext uri="{FF2B5EF4-FFF2-40B4-BE49-F238E27FC236}">
                <a16:creationId xmlns:a16="http://schemas.microsoft.com/office/drawing/2014/main" id="{934616CE-C7C4-DF11-A0EC-BBA57F86C80D}"/>
              </a:ext>
            </a:extLst>
          </p:cNvPr>
          <p:cNvSpPr/>
          <p:nvPr/>
        </p:nvSpPr>
        <p:spPr>
          <a:xfrm>
            <a:off x="9890019" y="3336234"/>
            <a:ext cx="1935850" cy="642617"/>
          </a:xfrm>
          <a:prstGeom prst="wedgeRoundRectCallout">
            <a:avLst>
              <a:gd name="adj1" fmla="val -101524"/>
              <a:gd name="adj2" fmla="val 64887"/>
              <a:gd name="adj3" fmla="val 16667"/>
            </a:avLst>
          </a:prstGeom>
          <a:solidFill>
            <a:srgbClr val="FFC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Rydw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i’n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drist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Ysgol 1" panose="00000400000000000000" pitchFamily="2" charset="0"/>
              </a:rPr>
              <a:t>– </a:t>
            </a:r>
          </a:p>
          <a:p>
            <a:pPr algn="ctr"/>
            <a:r>
              <a:rPr lang="en-US" i="1" dirty="0">
                <a:solidFill>
                  <a:schemeClr val="tx1"/>
                </a:solidFill>
                <a:latin typeface="Ysgol 1" panose="00000400000000000000" pitchFamily="2" charset="0"/>
              </a:rPr>
              <a:t>I’m sad</a:t>
            </a:r>
            <a:endParaRPr lang="en-GB" i="1" dirty="0">
              <a:solidFill>
                <a:schemeClr val="tx1"/>
              </a:solidFill>
              <a:latin typeface="Ysgol 1" panose="00000400000000000000" pitchFamily="2" charset="0"/>
            </a:endParaRPr>
          </a:p>
        </p:txBody>
      </p:sp>
      <p:pic>
        <p:nvPicPr>
          <p:cNvPr id="1040" name="Picture 16" descr="Sticker Boy cartoon with thumb up ...">
            <a:extLst>
              <a:ext uri="{FF2B5EF4-FFF2-40B4-BE49-F238E27FC236}">
                <a16:creationId xmlns:a16="http://schemas.microsoft.com/office/drawing/2014/main" id="{5BD1C862-D305-F39F-0BC9-F326B2020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745" y="5264085"/>
            <a:ext cx="1533906" cy="134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Swigen Siarad: Petryal â Chorneli Crwn 28">
            <a:extLst>
              <a:ext uri="{FF2B5EF4-FFF2-40B4-BE49-F238E27FC236}">
                <a16:creationId xmlns:a16="http://schemas.microsoft.com/office/drawing/2014/main" id="{ACB2750B-BF3C-2DA6-E4FE-69A3E8A0E7AD}"/>
              </a:ext>
            </a:extLst>
          </p:cNvPr>
          <p:cNvSpPr/>
          <p:nvPr/>
        </p:nvSpPr>
        <p:spPr>
          <a:xfrm>
            <a:off x="8722664" y="4621468"/>
            <a:ext cx="3240736" cy="642617"/>
          </a:xfrm>
          <a:prstGeom prst="wedgeRoundRectCallout">
            <a:avLst>
              <a:gd name="adj1" fmla="val -3674"/>
              <a:gd name="adj2" fmla="val 142133"/>
              <a:gd name="adj3" fmla="val 16667"/>
            </a:avLst>
          </a:prstGeom>
          <a:solidFill>
            <a:srgbClr val="FFC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Rydw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i’n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dda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iawn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diolch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Ysgol 1" panose="00000400000000000000" pitchFamily="2" charset="0"/>
              </a:rPr>
              <a:t>– </a:t>
            </a:r>
          </a:p>
          <a:p>
            <a:pPr algn="ctr"/>
            <a:r>
              <a:rPr lang="en-US" i="1" dirty="0">
                <a:solidFill>
                  <a:schemeClr val="tx1"/>
                </a:solidFill>
                <a:latin typeface="Ysgol 1" panose="00000400000000000000" pitchFamily="2" charset="0"/>
              </a:rPr>
              <a:t>I’m very well thank you</a:t>
            </a:r>
            <a:endParaRPr lang="en-GB" i="1" dirty="0">
              <a:solidFill>
                <a:schemeClr val="tx1"/>
              </a:solidFill>
              <a:latin typeface="Ysgol 1" panose="00000400000000000000" pitchFamily="2" charset="0"/>
            </a:endParaRPr>
          </a:p>
        </p:txBody>
      </p:sp>
      <p:sp>
        <p:nvSpPr>
          <p:cNvPr id="30" name="AutoShape 18" descr="2,500+ Bored Child Stock Illustrations, Royalty-Free Vector Graphics &amp; Clip  Art - iStock | Bored child at home, Bored child home, Bored child in car">
            <a:extLst>
              <a:ext uri="{FF2B5EF4-FFF2-40B4-BE49-F238E27FC236}">
                <a16:creationId xmlns:a16="http://schemas.microsoft.com/office/drawing/2014/main" id="{A85FD595-7AC4-AD89-D8DE-DF74618DBF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" name="Swigen Siarad: Petryal â Chorneli Crwn 33">
            <a:extLst>
              <a:ext uri="{FF2B5EF4-FFF2-40B4-BE49-F238E27FC236}">
                <a16:creationId xmlns:a16="http://schemas.microsoft.com/office/drawing/2014/main" id="{9CE092F2-3E92-325E-4F52-0BCEA5F3146C}"/>
              </a:ext>
            </a:extLst>
          </p:cNvPr>
          <p:cNvSpPr/>
          <p:nvPr/>
        </p:nvSpPr>
        <p:spPr>
          <a:xfrm>
            <a:off x="7382950" y="5787028"/>
            <a:ext cx="2507069" cy="790896"/>
          </a:xfrm>
          <a:prstGeom prst="wedgeRoundRectCallout">
            <a:avLst>
              <a:gd name="adj1" fmla="val -76253"/>
              <a:gd name="adj2" fmla="val -32769"/>
              <a:gd name="adj3" fmla="val 16667"/>
            </a:avLst>
          </a:prstGeom>
          <a:solidFill>
            <a:srgbClr val="FFC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Rydw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i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wedi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diflasu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Ysgol 1" panose="00000400000000000000" pitchFamily="2" charset="0"/>
              </a:rPr>
              <a:t>– </a:t>
            </a:r>
          </a:p>
          <a:p>
            <a:pPr algn="ctr"/>
            <a:r>
              <a:rPr lang="en-US" i="1" dirty="0">
                <a:solidFill>
                  <a:schemeClr val="tx1"/>
                </a:solidFill>
                <a:latin typeface="Ysgol 1" panose="00000400000000000000" pitchFamily="2" charset="0"/>
              </a:rPr>
              <a:t>I’m bored</a:t>
            </a:r>
            <a:endParaRPr lang="en-GB" i="1" dirty="0">
              <a:solidFill>
                <a:schemeClr val="tx1"/>
              </a:solidFill>
              <a:latin typeface="Ysgol 1" panose="00000400000000000000" pitchFamily="2" charset="0"/>
            </a:endParaRPr>
          </a:p>
        </p:txBody>
      </p:sp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F703C23C-D573-956B-522B-E8F2D08DBA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53004" y="1959255"/>
            <a:ext cx="487363" cy="487363"/>
          </a:xfrm>
          <a:prstGeom prst="rect">
            <a:avLst/>
          </a:prstGeom>
        </p:spPr>
      </p:pic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C6507B04-94CF-FD12-6891-B55BF90BDE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4424048" y="1905449"/>
            <a:ext cx="487363" cy="487363"/>
          </a:xfrm>
          <a:prstGeom prst="rect">
            <a:avLst/>
          </a:prstGeom>
        </p:spPr>
      </p:pic>
      <p:pic>
        <p:nvPicPr>
          <p:cNvPr id="7" name="3">
            <a:hlinkClick r:id="" action="ppaction://media"/>
            <a:extLst>
              <a:ext uri="{FF2B5EF4-FFF2-40B4-BE49-F238E27FC236}">
                <a16:creationId xmlns:a16="http://schemas.microsoft.com/office/drawing/2014/main" id="{1614D86C-0D79-9198-8A73-775C5DF208D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7351184" y="823435"/>
            <a:ext cx="487363" cy="487363"/>
          </a:xfrm>
          <a:prstGeom prst="rect">
            <a:avLst/>
          </a:prstGeom>
        </p:spPr>
      </p:pic>
      <p:pic>
        <p:nvPicPr>
          <p:cNvPr id="9" name="4">
            <a:hlinkClick r:id="" action="ppaction://media"/>
            <a:extLst>
              <a:ext uri="{FF2B5EF4-FFF2-40B4-BE49-F238E27FC236}">
                <a16:creationId xmlns:a16="http://schemas.microsoft.com/office/drawing/2014/main" id="{BF2C4C42-93F8-40AD-82C6-6035495AC32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9892975" y="1498740"/>
            <a:ext cx="487363" cy="487363"/>
          </a:xfrm>
          <a:prstGeom prst="rect">
            <a:avLst/>
          </a:prstGeom>
        </p:spPr>
      </p:pic>
      <p:pic>
        <p:nvPicPr>
          <p:cNvPr id="13" name="5">
            <a:hlinkClick r:id="" action="ppaction://media"/>
            <a:extLst>
              <a:ext uri="{FF2B5EF4-FFF2-40B4-BE49-F238E27FC236}">
                <a16:creationId xmlns:a16="http://schemas.microsoft.com/office/drawing/2014/main" id="{A90A2400-8527-B27D-2E91-B9C060D8642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2282285" y="3795898"/>
            <a:ext cx="487363" cy="487363"/>
          </a:xfrm>
          <a:prstGeom prst="rect">
            <a:avLst/>
          </a:prstGeom>
        </p:spPr>
      </p:pic>
      <p:pic>
        <p:nvPicPr>
          <p:cNvPr id="21" name="6">
            <a:hlinkClick r:id="" action="ppaction://media"/>
            <a:extLst>
              <a:ext uri="{FF2B5EF4-FFF2-40B4-BE49-F238E27FC236}">
                <a16:creationId xmlns:a16="http://schemas.microsoft.com/office/drawing/2014/main" id="{B2DE4DAE-A9B8-55A3-DD79-8C8CDE13B39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4897343" y="4283261"/>
            <a:ext cx="487363" cy="487363"/>
          </a:xfrm>
          <a:prstGeom prst="rect">
            <a:avLst/>
          </a:prstGeom>
        </p:spPr>
      </p:pic>
      <p:pic>
        <p:nvPicPr>
          <p:cNvPr id="23" name="7">
            <a:hlinkClick r:id="" action="ppaction://media"/>
            <a:extLst>
              <a:ext uri="{FF2B5EF4-FFF2-40B4-BE49-F238E27FC236}">
                <a16:creationId xmlns:a16="http://schemas.microsoft.com/office/drawing/2014/main" id="{39EFF3B6-B384-00CA-B18B-029A0C2242B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9178670" y="3246437"/>
            <a:ext cx="487363" cy="487363"/>
          </a:xfrm>
          <a:prstGeom prst="rect">
            <a:avLst/>
          </a:prstGeom>
        </p:spPr>
      </p:pic>
      <p:pic>
        <p:nvPicPr>
          <p:cNvPr id="32" name="8">
            <a:hlinkClick r:id="" action="ppaction://media"/>
            <a:extLst>
              <a:ext uri="{FF2B5EF4-FFF2-40B4-BE49-F238E27FC236}">
                <a16:creationId xmlns:a16="http://schemas.microsoft.com/office/drawing/2014/main" id="{6E6FE7AE-EF38-3D1E-DBF6-EF27F74DCC1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638827" y="5691487"/>
            <a:ext cx="487363" cy="487363"/>
          </a:xfrm>
          <a:prstGeom prst="rect">
            <a:avLst/>
          </a:prstGeom>
        </p:spPr>
      </p:pic>
      <p:pic>
        <p:nvPicPr>
          <p:cNvPr id="35" name="9">
            <a:hlinkClick r:id="" action="ppaction://media"/>
            <a:extLst>
              <a:ext uri="{FF2B5EF4-FFF2-40B4-BE49-F238E27FC236}">
                <a16:creationId xmlns:a16="http://schemas.microsoft.com/office/drawing/2014/main" id="{647469EE-6E55-60BE-D123-8A7C86766F5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588104" y="5502824"/>
            <a:ext cx="487363" cy="487363"/>
          </a:xfrm>
          <a:prstGeom prst="rect">
            <a:avLst/>
          </a:prstGeom>
        </p:spPr>
      </p:pic>
      <p:pic>
        <p:nvPicPr>
          <p:cNvPr id="36" name="10">
            <a:hlinkClick r:id="" action="ppaction://media"/>
            <a:extLst>
              <a:ext uri="{FF2B5EF4-FFF2-40B4-BE49-F238E27FC236}">
                <a16:creationId xmlns:a16="http://schemas.microsoft.com/office/drawing/2014/main" id="{24DB4207-55C0-77BE-DB5D-BA12B9BED631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7270516" y="52996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6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7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65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8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38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56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35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Hirgrwn 21">
            <a:extLst>
              <a:ext uri="{FF2B5EF4-FFF2-40B4-BE49-F238E27FC236}">
                <a16:creationId xmlns:a16="http://schemas.microsoft.com/office/drawing/2014/main" id="{BA752BFF-FDF4-5000-6CB8-5787DCB4A9FB}"/>
              </a:ext>
            </a:extLst>
          </p:cNvPr>
          <p:cNvSpPr/>
          <p:nvPr/>
        </p:nvSpPr>
        <p:spPr>
          <a:xfrm>
            <a:off x="71847" y="821908"/>
            <a:ext cx="1985552" cy="1880398"/>
          </a:xfrm>
          <a:prstGeom prst="ellipse">
            <a:avLst/>
          </a:prstGeom>
          <a:noFill/>
          <a:ln w="53975">
            <a:solidFill>
              <a:srgbClr val="FF7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itl 1">
            <a:extLst>
              <a:ext uri="{FF2B5EF4-FFF2-40B4-BE49-F238E27FC236}">
                <a16:creationId xmlns:a16="http://schemas.microsoft.com/office/drawing/2014/main" id="{67323228-5284-7B70-7B1C-69051FD0A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9893" y="115048"/>
            <a:ext cx="6699069" cy="771344"/>
          </a:xfrm>
        </p:spPr>
        <p:txBody>
          <a:bodyPr/>
          <a:lstStyle/>
          <a:p>
            <a:pPr algn="ctr"/>
            <a:r>
              <a:rPr lang="en-US" b="1" dirty="0">
                <a:latin typeface="Ysgol 1" panose="00000400000000000000" pitchFamily="2" charset="0"/>
              </a:rPr>
              <a:t>Y </a:t>
            </a:r>
            <a:r>
              <a:rPr lang="en-US" b="1" dirty="0" err="1">
                <a:latin typeface="Ysgol 1" panose="00000400000000000000" pitchFamily="2" charset="0"/>
              </a:rPr>
              <a:t>Tywydd</a:t>
            </a:r>
            <a:r>
              <a:rPr lang="en-US" dirty="0">
                <a:latin typeface="Ysgol 1" panose="00000400000000000000" pitchFamily="2" charset="0"/>
              </a:rPr>
              <a:t> / </a:t>
            </a:r>
            <a:r>
              <a:rPr lang="en-US" i="1" dirty="0">
                <a:latin typeface="Ysgol 1" panose="00000400000000000000" pitchFamily="2" charset="0"/>
              </a:rPr>
              <a:t>The Weather</a:t>
            </a:r>
            <a:endParaRPr lang="en-GB" i="1" dirty="0">
              <a:latin typeface="Ysgol 1" panose="00000400000000000000" pitchFamily="2" charset="0"/>
            </a:endParaRPr>
          </a:p>
        </p:txBody>
      </p:sp>
      <p:pic>
        <p:nvPicPr>
          <p:cNvPr id="12" name="Llun 11">
            <a:extLst>
              <a:ext uri="{FF2B5EF4-FFF2-40B4-BE49-F238E27FC236}">
                <a16:creationId xmlns:a16="http://schemas.microsoft.com/office/drawing/2014/main" id="{514E8259-8093-E7CC-73E7-B388F074751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18012" y="1168400"/>
            <a:ext cx="1293222" cy="1187413"/>
          </a:xfrm>
          <a:prstGeom prst="rect">
            <a:avLst/>
          </a:prstGeom>
        </p:spPr>
      </p:pic>
      <p:pic>
        <p:nvPicPr>
          <p:cNvPr id="16" name="Llun 15">
            <a:extLst>
              <a:ext uri="{FF2B5EF4-FFF2-40B4-BE49-F238E27FC236}">
                <a16:creationId xmlns:a16="http://schemas.microsoft.com/office/drawing/2014/main" id="{721A0EF4-4413-4D42-541A-1AE3881A128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193794" y="1181463"/>
            <a:ext cx="1726033" cy="1187413"/>
          </a:xfrm>
          <a:prstGeom prst="rect">
            <a:avLst/>
          </a:prstGeom>
        </p:spPr>
      </p:pic>
      <p:sp>
        <p:nvSpPr>
          <p:cNvPr id="18" name="Blwch Testun 17">
            <a:extLst>
              <a:ext uri="{FF2B5EF4-FFF2-40B4-BE49-F238E27FC236}">
                <a16:creationId xmlns:a16="http://schemas.microsoft.com/office/drawing/2014/main" id="{AC090871-8ECB-0AF5-AFC0-DBF13DA266E3}"/>
              </a:ext>
            </a:extLst>
          </p:cNvPr>
          <p:cNvSpPr txBox="1"/>
          <p:nvPr/>
        </p:nvSpPr>
        <p:spPr>
          <a:xfrm>
            <a:off x="57687" y="2364251"/>
            <a:ext cx="1985552" cy="646331"/>
          </a:xfrm>
          <a:prstGeom prst="rect">
            <a:avLst/>
          </a:prstGeom>
          <a:solidFill>
            <a:srgbClr val="FFFF99"/>
          </a:solidFill>
          <a:ln w="41275">
            <a:solidFill>
              <a:srgbClr val="FF75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Ysgol 1" panose="00000400000000000000" pitchFamily="2" charset="0"/>
              </a:rPr>
              <a:t>Mae </a:t>
            </a:r>
            <a:r>
              <a:rPr lang="en-US" b="1" dirty="0" err="1">
                <a:latin typeface="Ysgol 1" panose="00000400000000000000" pitchFamily="2" charset="0"/>
              </a:rPr>
              <a:t>hi’n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b="1" dirty="0" err="1">
                <a:latin typeface="Ysgol 1" panose="00000400000000000000" pitchFamily="2" charset="0"/>
              </a:rPr>
              <a:t>heulog</a:t>
            </a:r>
            <a:r>
              <a:rPr lang="en-US" b="1" dirty="0">
                <a:latin typeface="Ysgol 1" panose="00000400000000000000" pitchFamily="2" charset="0"/>
              </a:rPr>
              <a:t> / </a:t>
            </a:r>
            <a:r>
              <a:rPr lang="en-US" i="1" dirty="0">
                <a:latin typeface="Ysgol 1" panose="00000400000000000000" pitchFamily="2" charset="0"/>
              </a:rPr>
              <a:t>It’s sunny</a:t>
            </a:r>
            <a:endParaRPr lang="en-GB" i="1" dirty="0">
              <a:latin typeface="Ysgol 1" panose="00000400000000000000" pitchFamily="2" charset="0"/>
            </a:endParaRPr>
          </a:p>
        </p:txBody>
      </p:sp>
      <p:sp>
        <p:nvSpPr>
          <p:cNvPr id="19" name="Hirgrwn 18">
            <a:extLst>
              <a:ext uri="{FF2B5EF4-FFF2-40B4-BE49-F238E27FC236}">
                <a16:creationId xmlns:a16="http://schemas.microsoft.com/office/drawing/2014/main" id="{8754E38D-8FEA-4DA9-4F03-734122DFE3FB}"/>
              </a:ext>
            </a:extLst>
          </p:cNvPr>
          <p:cNvSpPr/>
          <p:nvPr/>
        </p:nvSpPr>
        <p:spPr>
          <a:xfrm>
            <a:off x="2534186" y="874160"/>
            <a:ext cx="1985552" cy="1880398"/>
          </a:xfrm>
          <a:prstGeom prst="ellipse">
            <a:avLst/>
          </a:prstGeom>
          <a:noFill/>
          <a:ln w="53975">
            <a:solidFill>
              <a:srgbClr val="FF7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Hirgrwn 19">
            <a:extLst>
              <a:ext uri="{FF2B5EF4-FFF2-40B4-BE49-F238E27FC236}">
                <a16:creationId xmlns:a16="http://schemas.microsoft.com/office/drawing/2014/main" id="{321DE360-66A8-0E77-88C7-468BF0176831}"/>
              </a:ext>
            </a:extLst>
          </p:cNvPr>
          <p:cNvSpPr/>
          <p:nvPr/>
        </p:nvSpPr>
        <p:spPr>
          <a:xfrm>
            <a:off x="5064035" y="874160"/>
            <a:ext cx="1985552" cy="1880398"/>
          </a:xfrm>
          <a:prstGeom prst="ellipse">
            <a:avLst/>
          </a:prstGeom>
          <a:noFill/>
          <a:ln w="53975">
            <a:solidFill>
              <a:srgbClr val="FF7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Hirgrwn 20">
            <a:extLst>
              <a:ext uri="{FF2B5EF4-FFF2-40B4-BE49-F238E27FC236}">
                <a16:creationId xmlns:a16="http://schemas.microsoft.com/office/drawing/2014/main" id="{2C4F1FA5-8B19-1E08-D561-A0783E8EFDFE}"/>
              </a:ext>
            </a:extLst>
          </p:cNvPr>
          <p:cNvSpPr/>
          <p:nvPr/>
        </p:nvSpPr>
        <p:spPr>
          <a:xfrm>
            <a:off x="7565563" y="821908"/>
            <a:ext cx="1985552" cy="1880398"/>
          </a:xfrm>
          <a:prstGeom prst="ellipse">
            <a:avLst/>
          </a:prstGeom>
          <a:noFill/>
          <a:ln w="53975">
            <a:solidFill>
              <a:srgbClr val="FF7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Hirgrwn 22">
            <a:extLst>
              <a:ext uri="{FF2B5EF4-FFF2-40B4-BE49-F238E27FC236}">
                <a16:creationId xmlns:a16="http://schemas.microsoft.com/office/drawing/2014/main" id="{2699DB2A-91BC-52A2-E02D-2B9FB4296299}"/>
              </a:ext>
            </a:extLst>
          </p:cNvPr>
          <p:cNvSpPr/>
          <p:nvPr/>
        </p:nvSpPr>
        <p:spPr>
          <a:xfrm>
            <a:off x="9875524" y="848034"/>
            <a:ext cx="1985552" cy="1880398"/>
          </a:xfrm>
          <a:prstGeom prst="ellipse">
            <a:avLst/>
          </a:prstGeom>
          <a:noFill/>
          <a:ln w="53975">
            <a:solidFill>
              <a:srgbClr val="FF7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Hirgrwn 23">
            <a:extLst>
              <a:ext uri="{FF2B5EF4-FFF2-40B4-BE49-F238E27FC236}">
                <a16:creationId xmlns:a16="http://schemas.microsoft.com/office/drawing/2014/main" id="{ABE3768C-DC75-BD89-1EA7-32B4DBD29957}"/>
              </a:ext>
            </a:extLst>
          </p:cNvPr>
          <p:cNvSpPr/>
          <p:nvPr/>
        </p:nvSpPr>
        <p:spPr>
          <a:xfrm>
            <a:off x="71847" y="3105722"/>
            <a:ext cx="1985552" cy="1880398"/>
          </a:xfrm>
          <a:prstGeom prst="ellipse">
            <a:avLst/>
          </a:prstGeom>
          <a:noFill/>
          <a:ln w="53975">
            <a:solidFill>
              <a:srgbClr val="FF7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Llun 25">
            <a:extLst>
              <a:ext uri="{FF2B5EF4-FFF2-40B4-BE49-F238E27FC236}">
                <a16:creationId xmlns:a16="http://schemas.microsoft.com/office/drawing/2014/main" id="{731580A0-7098-3B83-1A08-B164B108A4C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738623" y="1306223"/>
            <a:ext cx="1639432" cy="952643"/>
          </a:xfrm>
          <a:prstGeom prst="rect">
            <a:avLst/>
          </a:prstGeom>
        </p:spPr>
      </p:pic>
      <p:pic>
        <p:nvPicPr>
          <p:cNvPr id="28" name="Llun 27">
            <a:extLst>
              <a:ext uri="{FF2B5EF4-FFF2-40B4-BE49-F238E27FC236}">
                <a16:creationId xmlns:a16="http://schemas.microsoft.com/office/drawing/2014/main" id="{6898A4AD-3404-986F-29DF-179C6DF38491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l="-3161" t="3064" r="3161" b="-3064"/>
          <a:stretch/>
        </p:blipFill>
        <p:spPr>
          <a:xfrm>
            <a:off x="10095412" y="1168400"/>
            <a:ext cx="1453861" cy="1308475"/>
          </a:xfrm>
          <a:prstGeom prst="rect">
            <a:avLst/>
          </a:prstGeom>
        </p:spPr>
      </p:pic>
      <p:sp>
        <p:nvSpPr>
          <p:cNvPr id="31" name="Blwch Testun 30">
            <a:extLst>
              <a:ext uri="{FF2B5EF4-FFF2-40B4-BE49-F238E27FC236}">
                <a16:creationId xmlns:a16="http://schemas.microsoft.com/office/drawing/2014/main" id="{7CCC6F2D-15A7-AB65-FAA0-7AB678FC603B}"/>
              </a:ext>
            </a:extLst>
          </p:cNvPr>
          <p:cNvSpPr txBox="1"/>
          <p:nvPr/>
        </p:nvSpPr>
        <p:spPr>
          <a:xfrm>
            <a:off x="2536413" y="2335635"/>
            <a:ext cx="1985552" cy="646331"/>
          </a:xfrm>
          <a:prstGeom prst="rect">
            <a:avLst/>
          </a:prstGeom>
          <a:solidFill>
            <a:srgbClr val="FFFF99"/>
          </a:solidFill>
          <a:ln w="41275">
            <a:solidFill>
              <a:srgbClr val="FF75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Ysgol 1" panose="00000400000000000000" pitchFamily="2" charset="0"/>
              </a:rPr>
              <a:t>Mae </a:t>
            </a:r>
            <a:r>
              <a:rPr lang="en-US" b="1" dirty="0" err="1">
                <a:latin typeface="Ysgol 1" panose="00000400000000000000" pitchFamily="2" charset="0"/>
              </a:rPr>
              <a:t>hi’n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b="1" dirty="0" err="1">
                <a:latin typeface="Ysgol 1" panose="00000400000000000000" pitchFamily="2" charset="0"/>
              </a:rPr>
              <a:t>bwrw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b="1" dirty="0" err="1">
                <a:latin typeface="Ysgol 1" panose="00000400000000000000" pitchFamily="2" charset="0"/>
              </a:rPr>
              <a:t>glaw</a:t>
            </a:r>
            <a:r>
              <a:rPr lang="en-US" b="1" dirty="0">
                <a:latin typeface="Ysgol 1" panose="00000400000000000000" pitchFamily="2" charset="0"/>
              </a:rPr>
              <a:t> / </a:t>
            </a:r>
            <a:r>
              <a:rPr lang="en-US" i="1" dirty="0">
                <a:latin typeface="Ysgol 1" panose="00000400000000000000" pitchFamily="2" charset="0"/>
              </a:rPr>
              <a:t>It’s raining</a:t>
            </a:r>
            <a:endParaRPr lang="en-GB" i="1" dirty="0">
              <a:latin typeface="Ysgol 1" panose="00000400000000000000" pitchFamily="2" charset="0"/>
            </a:endParaRPr>
          </a:p>
        </p:txBody>
      </p:sp>
      <p:pic>
        <p:nvPicPr>
          <p:cNvPr id="33" name="Llun 32">
            <a:extLst>
              <a:ext uri="{FF2B5EF4-FFF2-40B4-BE49-F238E27FC236}">
                <a16:creationId xmlns:a16="http://schemas.microsoft.com/office/drawing/2014/main" id="{94791B7D-9995-1D7F-4DE9-4005404C5F8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916638" y="1095406"/>
            <a:ext cx="1232019" cy="1176523"/>
          </a:xfrm>
          <a:prstGeom prst="rect">
            <a:avLst/>
          </a:prstGeom>
        </p:spPr>
      </p:pic>
      <p:sp>
        <p:nvSpPr>
          <p:cNvPr id="34" name="Blwch Testun 33">
            <a:extLst>
              <a:ext uri="{FF2B5EF4-FFF2-40B4-BE49-F238E27FC236}">
                <a16:creationId xmlns:a16="http://schemas.microsoft.com/office/drawing/2014/main" id="{3D53413E-04E6-9BA9-C1BD-ED07A154E025}"/>
              </a:ext>
            </a:extLst>
          </p:cNvPr>
          <p:cNvSpPr txBox="1"/>
          <p:nvPr/>
        </p:nvSpPr>
        <p:spPr>
          <a:xfrm>
            <a:off x="4956222" y="2335634"/>
            <a:ext cx="2284932" cy="646331"/>
          </a:xfrm>
          <a:prstGeom prst="rect">
            <a:avLst/>
          </a:prstGeom>
          <a:solidFill>
            <a:srgbClr val="FFFF99"/>
          </a:solidFill>
          <a:ln w="41275">
            <a:solidFill>
              <a:srgbClr val="FF75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Ysgol 1" panose="00000400000000000000" pitchFamily="2" charset="0"/>
              </a:rPr>
              <a:t>Mae </a:t>
            </a:r>
            <a:r>
              <a:rPr lang="en-US" b="1" dirty="0" err="1">
                <a:latin typeface="Ysgol 1" panose="00000400000000000000" pitchFamily="2" charset="0"/>
              </a:rPr>
              <a:t>hi’n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b="1" dirty="0" err="1">
                <a:latin typeface="Ysgol 1" panose="00000400000000000000" pitchFamily="2" charset="0"/>
              </a:rPr>
              <a:t>stormus</a:t>
            </a:r>
            <a:r>
              <a:rPr lang="en-US" b="1" dirty="0">
                <a:latin typeface="Ysgol 1" panose="00000400000000000000" pitchFamily="2" charset="0"/>
              </a:rPr>
              <a:t> / </a:t>
            </a:r>
            <a:r>
              <a:rPr lang="en-US" i="1" dirty="0">
                <a:latin typeface="Ysgol 1" panose="00000400000000000000" pitchFamily="2" charset="0"/>
              </a:rPr>
              <a:t>It’s stormy</a:t>
            </a:r>
            <a:endParaRPr lang="en-GB" i="1" dirty="0">
              <a:latin typeface="Ysgol 1" panose="00000400000000000000" pitchFamily="2" charset="0"/>
            </a:endParaRPr>
          </a:p>
        </p:txBody>
      </p:sp>
      <p:sp>
        <p:nvSpPr>
          <p:cNvPr id="35" name="Blwch Testun 34">
            <a:extLst>
              <a:ext uri="{FF2B5EF4-FFF2-40B4-BE49-F238E27FC236}">
                <a16:creationId xmlns:a16="http://schemas.microsoft.com/office/drawing/2014/main" id="{AD50AC09-A0CF-DFC4-B027-8DD2858C5425}"/>
              </a:ext>
            </a:extLst>
          </p:cNvPr>
          <p:cNvSpPr txBox="1"/>
          <p:nvPr/>
        </p:nvSpPr>
        <p:spPr>
          <a:xfrm>
            <a:off x="7585225" y="2364251"/>
            <a:ext cx="1985552" cy="646331"/>
          </a:xfrm>
          <a:prstGeom prst="rect">
            <a:avLst/>
          </a:prstGeom>
          <a:solidFill>
            <a:srgbClr val="FFFF99"/>
          </a:solidFill>
          <a:ln w="41275">
            <a:solidFill>
              <a:srgbClr val="FF75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Ysgol 1" panose="00000400000000000000" pitchFamily="2" charset="0"/>
              </a:rPr>
              <a:t>Mae </a:t>
            </a:r>
            <a:r>
              <a:rPr lang="en-US" b="1" dirty="0" err="1">
                <a:latin typeface="Ysgol 1" panose="00000400000000000000" pitchFamily="2" charset="0"/>
              </a:rPr>
              <a:t>hi’n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b="1" dirty="0" err="1">
                <a:latin typeface="Ysgol 1" panose="00000400000000000000" pitchFamily="2" charset="0"/>
              </a:rPr>
              <a:t>wyntog</a:t>
            </a:r>
            <a:r>
              <a:rPr lang="en-US" b="1" dirty="0">
                <a:latin typeface="Ysgol 1" panose="00000400000000000000" pitchFamily="2" charset="0"/>
              </a:rPr>
              <a:t> / </a:t>
            </a:r>
            <a:r>
              <a:rPr lang="en-US" i="1" dirty="0">
                <a:latin typeface="Ysgol 1" panose="00000400000000000000" pitchFamily="2" charset="0"/>
              </a:rPr>
              <a:t>It’s windy</a:t>
            </a:r>
            <a:endParaRPr lang="en-GB" i="1" dirty="0">
              <a:latin typeface="Ysgol 1" panose="00000400000000000000" pitchFamily="2" charset="0"/>
            </a:endParaRPr>
          </a:p>
        </p:txBody>
      </p:sp>
      <p:sp>
        <p:nvSpPr>
          <p:cNvPr id="36" name="Blwch Testun 35">
            <a:extLst>
              <a:ext uri="{FF2B5EF4-FFF2-40B4-BE49-F238E27FC236}">
                <a16:creationId xmlns:a16="http://schemas.microsoft.com/office/drawing/2014/main" id="{A4EBC71E-564B-5818-4CC3-C3604706D26E}"/>
              </a:ext>
            </a:extLst>
          </p:cNvPr>
          <p:cNvSpPr txBox="1"/>
          <p:nvPr/>
        </p:nvSpPr>
        <p:spPr>
          <a:xfrm>
            <a:off x="9940963" y="2355813"/>
            <a:ext cx="1985552" cy="646331"/>
          </a:xfrm>
          <a:prstGeom prst="rect">
            <a:avLst/>
          </a:prstGeom>
          <a:solidFill>
            <a:srgbClr val="FFFF99"/>
          </a:solidFill>
          <a:ln w="41275">
            <a:solidFill>
              <a:srgbClr val="FF75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Ysgol 1" panose="00000400000000000000" pitchFamily="2" charset="0"/>
              </a:rPr>
              <a:t>Mae </a:t>
            </a:r>
            <a:r>
              <a:rPr lang="en-US" b="1" dirty="0" err="1">
                <a:latin typeface="Ysgol 1" panose="00000400000000000000" pitchFamily="2" charset="0"/>
              </a:rPr>
              <a:t>hi’n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b="1" dirty="0" err="1">
                <a:latin typeface="Ysgol 1" panose="00000400000000000000" pitchFamily="2" charset="0"/>
              </a:rPr>
              <a:t>oer</a:t>
            </a:r>
            <a:r>
              <a:rPr lang="en-US" b="1" dirty="0">
                <a:latin typeface="Ysgol 1" panose="00000400000000000000" pitchFamily="2" charset="0"/>
              </a:rPr>
              <a:t> / </a:t>
            </a:r>
            <a:r>
              <a:rPr lang="en-US" i="1" dirty="0">
                <a:latin typeface="Ysgol 1" panose="00000400000000000000" pitchFamily="2" charset="0"/>
              </a:rPr>
              <a:t>It’s cold</a:t>
            </a:r>
            <a:endParaRPr lang="en-GB" i="1" dirty="0">
              <a:latin typeface="Ysgol 1" panose="00000400000000000000" pitchFamily="2" charset="0"/>
            </a:endParaRPr>
          </a:p>
        </p:txBody>
      </p:sp>
      <p:pic>
        <p:nvPicPr>
          <p:cNvPr id="38" name="Llun 37">
            <a:extLst>
              <a:ext uri="{FF2B5EF4-FFF2-40B4-BE49-F238E27FC236}">
                <a16:creationId xmlns:a16="http://schemas.microsoft.com/office/drawing/2014/main" id="{ACDA7B95-AAE4-0C19-704D-2E2B2BA5875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83327" y="3298384"/>
            <a:ext cx="1071154" cy="1293730"/>
          </a:xfrm>
          <a:prstGeom prst="rect">
            <a:avLst/>
          </a:prstGeom>
        </p:spPr>
      </p:pic>
      <p:sp>
        <p:nvSpPr>
          <p:cNvPr id="39" name="Blwch Testun 38">
            <a:extLst>
              <a:ext uri="{FF2B5EF4-FFF2-40B4-BE49-F238E27FC236}">
                <a16:creationId xmlns:a16="http://schemas.microsoft.com/office/drawing/2014/main" id="{36B61538-4458-CE5A-6654-557D8EFB7A0C}"/>
              </a:ext>
            </a:extLst>
          </p:cNvPr>
          <p:cNvSpPr txBox="1"/>
          <p:nvPr/>
        </p:nvSpPr>
        <p:spPr>
          <a:xfrm>
            <a:off x="71847" y="4662954"/>
            <a:ext cx="1985552" cy="646331"/>
          </a:xfrm>
          <a:prstGeom prst="rect">
            <a:avLst/>
          </a:prstGeom>
          <a:solidFill>
            <a:srgbClr val="FFFF99"/>
          </a:solidFill>
          <a:ln w="41275">
            <a:solidFill>
              <a:srgbClr val="FF75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Ysgol 1" panose="00000400000000000000" pitchFamily="2" charset="0"/>
              </a:rPr>
              <a:t>Mae </a:t>
            </a:r>
            <a:r>
              <a:rPr lang="en-US" b="1" dirty="0" err="1">
                <a:latin typeface="Ysgol 1" panose="00000400000000000000" pitchFamily="2" charset="0"/>
              </a:rPr>
              <a:t>hi’n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b="1" dirty="0" err="1">
                <a:latin typeface="Ysgol 1" panose="00000400000000000000" pitchFamily="2" charset="0"/>
              </a:rPr>
              <a:t>rhewi</a:t>
            </a:r>
            <a:r>
              <a:rPr lang="en-US" b="1" dirty="0">
                <a:latin typeface="Ysgol 1" panose="00000400000000000000" pitchFamily="2" charset="0"/>
              </a:rPr>
              <a:t> / </a:t>
            </a:r>
            <a:r>
              <a:rPr lang="en-US" i="1" dirty="0">
                <a:latin typeface="Ysgol 1" panose="00000400000000000000" pitchFamily="2" charset="0"/>
              </a:rPr>
              <a:t>It’s freezing</a:t>
            </a:r>
            <a:endParaRPr lang="en-GB" i="1" dirty="0">
              <a:latin typeface="Ysgol 1" panose="00000400000000000000" pitchFamily="2" charset="0"/>
            </a:endParaRPr>
          </a:p>
        </p:txBody>
      </p:sp>
      <p:sp>
        <p:nvSpPr>
          <p:cNvPr id="40" name="Hirgrwn 39">
            <a:extLst>
              <a:ext uri="{FF2B5EF4-FFF2-40B4-BE49-F238E27FC236}">
                <a16:creationId xmlns:a16="http://schemas.microsoft.com/office/drawing/2014/main" id="{3846EAED-70DC-E10B-7842-223CD0B04B48}"/>
              </a:ext>
            </a:extLst>
          </p:cNvPr>
          <p:cNvSpPr/>
          <p:nvPr/>
        </p:nvSpPr>
        <p:spPr>
          <a:xfrm>
            <a:off x="2567941" y="3099709"/>
            <a:ext cx="1985552" cy="1880398"/>
          </a:xfrm>
          <a:prstGeom prst="ellipse">
            <a:avLst/>
          </a:prstGeom>
          <a:noFill/>
          <a:ln w="53975">
            <a:solidFill>
              <a:srgbClr val="FF7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Hirgrwn 40">
            <a:extLst>
              <a:ext uri="{FF2B5EF4-FFF2-40B4-BE49-F238E27FC236}">
                <a16:creationId xmlns:a16="http://schemas.microsoft.com/office/drawing/2014/main" id="{02E1613E-C2CE-9C42-664B-F0D283652E1C}"/>
              </a:ext>
            </a:extLst>
          </p:cNvPr>
          <p:cNvSpPr/>
          <p:nvPr/>
        </p:nvSpPr>
        <p:spPr>
          <a:xfrm>
            <a:off x="5064035" y="3099709"/>
            <a:ext cx="1985552" cy="1880398"/>
          </a:xfrm>
          <a:prstGeom prst="ellipse">
            <a:avLst/>
          </a:prstGeom>
          <a:noFill/>
          <a:ln w="53975">
            <a:solidFill>
              <a:srgbClr val="FF7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Hirgrwn 41">
            <a:extLst>
              <a:ext uri="{FF2B5EF4-FFF2-40B4-BE49-F238E27FC236}">
                <a16:creationId xmlns:a16="http://schemas.microsoft.com/office/drawing/2014/main" id="{CC67ECAD-2B4B-2644-8BAA-8C5066977AEC}"/>
              </a:ext>
            </a:extLst>
          </p:cNvPr>
          <p:cNvSpPr/>
          <p:nvPr/>
        </p:nvSpPr>
        <p:spPr>
          <a:xfrm>
            <a:off x="7591689" y="3115967"/>
            <a:ext cx="1985552" cy="1880398"/>
          </a:xfrm>
          <a:prstGeom prst="ellipse">
            <a:avLst/>
          </a:prstGeom>
          <a:noFill/>
          <a:ln w="53975">
            <a:solidFill>
              <a:srgbClr val="FF7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Hirgrwn 42">
            <a:extLst>
              <a:ext uri="{FF2B5EF4-FFF2-40B4-BE49-F238E27FC236}">
                <a16:creationId xmlns:a16="http://schemas.microsoft.com/office/drawing/2014/main" id="{728BB23E-1364-5CB0-2073-72EC8BE9A811}"/>
              </a:ext>
            </a:extLst>
          </p:cNvPr>
          <p:cNvSpPr/>
          <p:nvPr/>
        </p:nvSpPr>
        <p:spPr>
          <a:xfrm>
            <a:off x="9940963" y="3141607"/>
            <a:ext cx="1985552" cy="1880398"/>
          </a:xfrm>
          <a:prstGeom prst="ellipse">
            <a:avLst/>
          </a:prstGeom>
          <a:noFill/>
          <a:ln w="53975">
            <a:solidFill>
              <a:srgbClr val="FF7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5" name="Llun 44">
            <a:extLst>
              <a:ext uri="{FF2B5EF4-FFF2-40B4-BE49-F238E27FC236}">
                <a16:creationId xmlns:a16="http://schemas.microsoft.com/office/drawing/2014/main" id="{ECF68C5A-CB13-3BB4-F121-90767871E63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846515" y="3430993"/>
            <a:ext cx="1393583" cy="975508"/>
          </a:xfrm>
          <a:prstGeom prst="rect">
            <a:avLst/>
          </a:prstGeom>
        </p:spPr>
      </p:pic>
      <p:sp>
        <p:nvSpPr>
          <p:cNvPr id="46" name="Blwch Testun 45">
            <a:extLst>
              <a:ext uri="{FF2B5EF4-FFF2-40B4-BE49-F238E27FC236}">
                <a16:creationId xmlns:a16="http://schemas.microsoft.com/office/drawing/2014/main" id="{4FF8125E-8725-3D3C-57AE-143B5DBBC68A}"/>
              </a:ext>
            </a:extLst>
          </p:cNvPr>
          <p:cNvSpPr txBox="1"/>
          <p:nvPr/>
        </p:nvSpPr>
        <p:spPr>
          <a:xfrm>
            <a:off x="2534185" y="4656941"/>
            <a:ext cx="2166127" cy="646331"/>
          </a:xfrm>
          <a:prstGeom prst="rect">
            <a:avLst/>
          </a:prstGeom>
          <a:solidFill>
            <a:srgbClr val="FFFF99"/>
          </a:solidFill>
          <a:ln w="41275">
            <a:solidFill>
              <a:srgbClr val="FF75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Ysgol 1" panose="00000400000000000000" pitchFamily="2" charset="0"/>
              </a:rPr>
              <a:t>Mae </a:t>
            </a:r>
            <a:r>
              <a:rPr lang="en-US" b="1" dirty="0" err="1">
                <a:latin typeface="Ysgol 1" panose="00000400000000000000" pitchFamily="2" charset="0"/>
              </a:rPr>
              <a:t>hi’n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b="1" dirty="0" err="1">
                <a:latin typeface="Ysgol 1" panose="00000400000000000000" pitchFamily="2" charset="0"/>
              </a:rPr>
              <a:t>bwrw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b="1" dirty="0" err="1">
                <a:latin typeface="Ysgol 1" panose="00000400000000000000" pitchFamily="2" charset="0"/>
              </a:rPr>
              <a:t>eira</a:t>
            </a:r>
            <a:r>
              <a:rPr lang="en-US" b="1" dirty="0">
                <a:latin typeface="Ysgol 1" panose="00000400000000000000" pitchFamily="2" charset="0"/>
              </a:rPr>
              <a:t> / </a:t>
            </a:r>
            <a:r>
              <a:rPr lang="en-US" i="1" dirty="0">
                <a:latin typeface="Ysgol 1" panose="00000400000000000000" pitchFamily="2" charset="0"/>
              </a:rPr>
              <a:t>It’s snowing</a:t>
            </a:r>
            <a:endParaRPr lang="en-GB" i="1" dirty="0">
              <a:latin typeface="Ysgol 1" panose="00000400000000000000" pitchFamily="2" charset="0"/>
            </a:endParaRPr>
          </a:p>
        </p:txBody>
      </p:sp>
      <p:pic>
        <p:nvPicPr>
          <p:cNvPr id="48" name="Llun 47">
            <a:extLst>
              <a:ext uri="{FF2B5EF4-FFF2-40B4-BE49-F238E27FC236}">
                <a16:creationId xmlns:a16="http://schemas.microsoft.com/office/drawing/2014/main" id="{A3273E00-0EF2-F936-0356-6A5E925FF5B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416705" y="3396107"/>
            <a:ext cx="1358589" cy="1090839"/>
          </a:xfrm>
          <a:prstGeom prst="rect">
            <a:avLst/>
          </a:prstGeom>
        </p:spPr>
      </p:pic>
      <p:sp>
        <p:nvSpPr>
          <p:cNvPr id="49" name="Blwch Testun 48">
            <a:extLst>
              <a:ext uri="{FF2B5EF4-FFF2-40B4-BE49-F238E27FC236}">
                <a16:creationId xmlns:a16="http://schemas.microsoft.com/office/drawing/2014/main" id="{B6D92E49-4E0E-7BCF-104C-8D3E6A0F4117}"/>
              </a:ext>
            </a:extLst>
          </p:cNvPr>
          <p:cNvSpPr txBox="1"/>
          <p:nvPr/>
        </p:nvSpPr>
        <p:spPr>
          <a:xfrm>
            <a:off x="5064034" y="4659650"/>
            <a:ext cx="1985552" cy="646331"/>
          </a:xfrm>
          <a:prstGeom prst="rect">
            <a:avLst/>
          </a:prstGeom>
          <a:solidFill>
            <a:srgbClr val="FFFF99"/>
          </a:solidFill>
          <a:ln w="41275">
            <a:solidFill>
              <a:srgbClr val="FF75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Ysgol 1" panose="00000400000000000000" pitchFamily="2" charset="0"/>
              </a:rPr>
              <a:t>Mae </a:t>
            </a:r>
            <a:r>
              <a:rPr lang="en-US" b="1" dirty="0" err="1">
                <a:latin typeface="Ysgol 1" panose="00000400000000000000" pitchFamily="2" charset="0"/>
              </a:rPr>
              <a:t>hi’n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b="1" dirty="0" err="1">
                <a:latin typeface="Ysgol 1" panose="00000400000000000000" pitchFamily="2" charset="0"/>
              </a:rPr>
              <a:t>niwlog</a:t>
            </a:r>
            <a:r>
              <a:rPr lang="en-US" b="1" dirty="0">
                <a:latin typeface="Ysgol 1" panose="00000400000000000000" pitchFamily="2" charset="0"/>
              </a:rPr>
              <a:t> / </a:t>
            </a:r>
            <a:r>
              <a:rPr lang="en-US" i="1" dirty="0">
                <a:latin typeface="Ysgol 1" panose="00000400000000000000" pitchFamily="2" charset="0"/>
              </a:rPr>
              <a:t>It’s foggy</a:t>
            </a:r>
            <a:endParaRPr lang="en-GB" i="1" dirty="0">
              <a:latin typeface="Ysgol 1" panose="00000400000000000000" pitchFamily="2" charset="0"/>
            </a:endParaRPr>
          </a:p>
        </p:txBody>
      </p:sp>
      <p:pic>
        <p:nvPicPr>
          <p:cNvPr id="51" name="Llun 50">
            <a:extLst>
              <a:ext uri="{FF2B5EF4-FFF2-40B4-BE49-F238E27FC236}">
                <a16:creationId xmlns:a16="http://schemas.microsoft.com/office/drawing/2014/main" id="{411AFACD-3B84-5BB8-54AE-1AD98131EE47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62833" y="3414670"/>
            <a:ext cx="1482652" cy="1163114"/>
          </a:xfrm>
          <a:prstGeom prst="rect">
            <a:avLst/>
          </a:prstGeom>
        </p:spPr>
      </p:pic>
      <p:sp>
        <p:nvSpPr>
          <p:cNvPr id="52" name="Blwch Testun 51">
            <a:extLst>
              <a:ext uri="{FF2B5EF4-FFF2-40B4-BE49-F238E27FC236}">
                <a16:creationId xmlns:a16="http://schemas.microsoft.com/office/drawing/2014/main" id="{30057D6F-E75F-53FB-CF65-9E7982A02855}"/>
              </a:ext>
            </a:extLst>
          </p:cNvPr>
          <p:cNvSpPr txBox="1"/>
          <p:nvPr/>
        </p:nvSpPr>
        <p:spPr>
          <a:xfrm>
            <a:off x="7403358" y="4673199"/>
            <a:ext cx="2309961" cy="646331"/>
          </a:xfrm>
          <a:prstGeom prst="rect">
            <a:avLst/>
          </a:prstGeom>
          <a:solidFill>
            <a:srgbClr val="FFFF99"/>
          </a:solidFill>
          <a:ln w="41275">
            <a:solidFill>
              <a:srgbClr val="FF75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Ysgol 1" panose="00000400000000000000" pitchFamily="2" charset="0"/>
              </a:rPr>
              <a:t>Mae </a:t>
            </a:r>
            <a:r>
              <a:rPr lang="en-US" b="1" dirty="0" err="1">
                <a:latin typeface="Ysgol 1" panose="00000400000000000000" pitchFamily="2" charset="0"/>
              </a:rPr>
              <a:t>hi’n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b="1" dirty="0" err="1">
                <a:latin typeface="Ysgol 1" panose="00000400000000000000" pitchFamily="2" charset="0"/>
              </a:rPr>
              <a:t>gymylog</a:t>
            </a:r>
            <a:r>
              <a:rPr lang="en-US" b="1" dirty="0">
                <a:latin typeface="Ysgol 1" panose="00000400000000000000" pitchFamily="2" charset="0"/>
              </a:rPr>
              <a:t> / </a:t>
            </a:r>
            <a:r>
              <a:rPr lang="en-US" i="1" dirty="0">
                <a:latin typeface="Ysgol 1" panose="00000400000000000000" pitchFamily="2" charset="0"/>
              </a:rPr>
              <a:t>It’s cloudy</a:t>
            </a:r>
            <a:endParaRPr lang="en-GB" i="1" dirty="0">
              <a:latin typeface="Ysgol 1" panose="00000400000000000000" pitchFamily="2" charset="0"/>
            </a:endParaRPr>
          </a:p>
        </p:txBody>
      </p:sp>
      <p:sp>
        <p:nvSpPr>
          <p:cNvPr id="53" name="AutoShape 2" descr="4,500+ Hail Stones Stock Illustrations, Royalty-Free Vector Graphics &amp; Clip  Art - iStock | Big hail stones, Hail stones car">
            <a:extLst>
              <a:ext uri="{FF2B5EF4-FFF2-40B4-BE49-F238E27FC236}">
                <a16:creationId xmlns:a16="http://schemas.microsoft.com/office/drawing/2014/main" id="{3213AFAC-C476-0D81-D90A-DC4BA1E00D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4" name="Llun 53">
            <a:extLst>
              <a:ext uri="{FF2B5EF4-FFF2-40B4-BE49-F238E27FC236}">
                <a16:creationId xmlns:a16="http://schemas.microsoft.com/office/drawing/2014/main" id="{1425C414-B8A0-4580-1A7C-9CB721783EB6}"/>
              </a:ext>
            </a:extLst>
          </p:cNvPr>
          <p:cNvPicPr>
            <a:picLocks noChangeAspect="1"/>
          </p:cNvPicPr>
          <p:nvPr/>
        </p:nvPicPr>
        <p:blipFill>
          <a:blip r:embed="rId33"/>
          <a:srcRect l="18461" t="12116" r="18163" b="9968"/>
          <a:stretch/>
        </p:blipFill>
        <p:spPr>
          <a:xfrm>
            <a:off x="10450356" y="3347245"/>
            <a:ext cx="966766" cy="1188562"/>
          </a:xfrm>
          <a:prstGeom prst="rect">
            <a:avLst/>
          </a:prstGeom>
        </p:spPr>
      </p:pic>
      <p:sp>
        <p:nvSpPr>
          <p:cNvPr id="55" name="Blwch Testun 54">
            <a:extLst>
              <a:ext uri="{FF2B5EF4-FFF2-40B4-BE49-F238E27FC236}">
                <a16:creationId xmlns:a16="http://schemas.microsoft.com/office/drawing/2014/main" id="{C8E9AED2-4577-45E5-7D1B-1FB2DCFCA485}"/>
              </a:ext>
            </a:extLst>
          </p:cNvPr>
          <p:cNvSpPr txBox="1"/>
          <p:nvPr/>
        </p:nvSpPr>
        <p:spPr>
          <a:xfrm>
            <a:off x="9875524" y="4630036"/>
            <a:ext cx="2309961" cy="646331"/>
          </a:xfrm>
          <a:prstGeom prst="rect">
            <a:avLst/>
          </a:prstGeom>
          <a:solidFill>
            <a:srgbClr val="FFFF99"/>
          </a:solidFill>
          <a:ln w="41275">
            <a:solidFill>
              <a:srgbClr val="FF75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Ysgol 1" panose="00000400000000000000" pitchFamily="2" charset="0"/>
              </a:rPr>
              <a:t>Mae </a:t>
            </a:r>
            <a:r>
              <a:rPr lang="en-US" b="1" dirty="0" err="1">
                <a:latin typeface="Ysgol 1" panose="00000400000000000000" pitchFamily="2" charset="0"/>
              </a:rPr>
              <a:t>hi’n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b="1" dirty="0" err="1">
                <a:latin typeface="Ysgol 1" panose="00000400000000000000" pitchFamily="2" charset="0"/>
              </a:rPr>
              <a:t>bwrw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b="1" dirty="0" err="1">
                <a:latin typeface="Ysgol 1" panose="00000400000000000000" pitchFamily="2" charset="0"/>
              </a:rPr>
              <a:t>cenllysg</a:t>
            </a:r>
            <a:r>
              <a:rPr lang="en-US" b="1" dirty="0">
                <a:latin typeface="Ysgol 1" panose="00000400000000000000" pitchFamily="2" charset="0"/>
              </a:rPr>
              <a:t> / </a:t>
            </a:r>
            <a:r>
              <a:rPr lang="en-US" i="1" dirty="0">
                <a:latin typeface="Ysgol 1" panose="00000400000000000000" pitchFamily="2" charset="0"/>
              </a:rPr>
              <a:t>It’s hailing</a:t>
            </a:r>
            <a:endParaRPr lang="en-GB" i="1" dirty="0">
              <a:latin typeface="Ysgol 1" panose="00000400000000000000" pitchFamily="2" charset="0"/>
            </a:endParaRPr>
          </a:p>
        </p:txBody>
      </p:sp>
      <p:sp>
        <p:nvSpPr>
          <p:cNvPr id="56" name="Swigen Siarad: Petryal â Chorneli Crwn 55">
            <a:extLst>
              <a:ext uri="{FF2B5EF4-FFF2-40B4-BE49-F238E27FC236}">
                <a16:creationId xmlns:a16="http://schemas.microsoft.com/office/drawing/2014/main" id="{1E3C4CB1-65E2-6971-B659-BC13A37197F8}"/>
              </a:ext>
            </a:extLst>
          </p:cNvPr>
          <p:cNvSpPr/>
          <p:nvPr/>
        </p:nvSpPr>
        <p:spPr>
          <a:xfrm>
            <a:off x="6675120" y="88654"/>
            <a:ext cx="5516880" cy="679995"/>
          </a:xfrm>
          <a:prstGeom prst="wedgeRoundRectCallout">
            <a:avLst>
              <a:gd name="adj1" fmla="val -48830"/>
              <a:gd name="adj2" fmla="val 97630"/>
              <a:gd name="adj3" fmla="val 16667"/>
            </a:avLst>
          </a:prstGeom>
          <a:solidFill>
            <a:srgbClr val="FFB3FF"/>
          </a:solidFill>
          <a:ln w="412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Ysgol 1" panose="00000400000000000000" pitchFamily="2" charset="0"/>
              </a:rPr>
              <a:t>Sut </a:t>
            </a:r>
            <a:r>
              <a:rPr lang="en-US" sz="2000" b="1" dirty="0" err="1">
                <a:solidFill>
                  <a:schemeClr val="tx1"/>
                </a:solidFill>
                <a:latin typeface="Ysgol 1" panose="00000400000000000000" pitchFamily="2" charset="0"/>
              </a:rPr>
              <a:t>mae’r</a:t>
            </a:r>
            <a:r>
              <a:rPr lang="en-US" sz="2000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Ysgol 1" panose="00000400000000000000" pitchFamily="2" charset="0"/>
              </a:rPr>
              <a:t>tywydd</a:t>
            </a:r>
            <a:r>
              <a:rPr lang="en-US" sz="2000" b="1" dirty="0">
                <a:solidFill>
                  <a:schemeClr val="tx1"/>
                </a:solidFill>
                <a:latin typeface="Ysgol 1" panose="00000400000000000000" pitchFamily="2" charset="0"/>
              </a:rPr>
              <a:t>? / </a:t>
            </a:r>
            <a:r>
              <a:rPr lang="en-US" sz="2000" i="1" dirty="0">
                <a:solidFill>
                  <a:schemeClr val="tx1"/>
                </a:solidFill>
                <a:latin typeface="Ysgol 1" panose="00000400000000000000" pitchFamily="2" charset="0"/>
              </a:rPr>
              <a:t>How’s the weather?</a:t>
            </a:r>
            <a:endParaRPr lang="en-GB" sz="2000" i="1" dirty="0">
              <a:solidFill>
                <a:schemeClr val="tx1"/>
              </a:solidFill>
              <a:latin typeface="Ysgol 1" panose="00000400000000000000" pitchFamily="2" charset="0"/>
            </a:endParaRPr>
          </a:p>
        </p:txBody>
      </p:sp>
      <p:sp>
        <p:nvSpPr>
          <p:cNvPr id="57" name="Blwch Testun 56">
            <a:extLst>
              <a:ext uri="{FF2B5EF4-FFF2-40B4-BE49-F238E27FC236}">
                <a16:creationId xmlns:a16="http://schemas.microsoft.com/office/drawing/2014/main" id="{FC8E024F-B4B0-5AE1-9C0F-5A8F9794A344}"/>
              </a:ext>
            </a:extLst>
          </p:cNvPr>
          <p:cNvSpPr txBox="1"/>
          <p:nvPr/>
        </p:nvSpPr>
        <p:spPr>
          <a:xfrm>
            <a:off x="142213" y="5374112"/>
            <a:ext cx="4377525" cy="1354217"/>
          </a:xfrm>
          <a:prstGeom prst="rect">
            <a:avLst/>
          </a:prstGeom>
          <a:solidFill>
            <a:srgbClr val="FFB3FF"/>
          </a:solidFill>
          <a:ln w="317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Ysgol 1" panose="00000400000000000000" pitchFamily="2" charset="0"/>
              </a:rPr>
              <a:t>haul</a:t>
            </a:r>
            <a:r>
              <a:rPr lang="en-US" sz="1600" dirty="0">
                <a:latin typeface="Ysgol 1" panose="00000400000000000000" pitchFamily="2" charset="0"/>
              </a:rPr>
              <a:t>-</a:t>
            </a:r>
            <a:r>
              <a:rPr lang="en-US" sz="1600" i="1" dirty="0">
                <a:latin typeface="Ysgol 1" panose="00000400000000000000" pitchFamily="2" charset="0"/>
              </a:rPr>
              <a:t>sun </a:t>
            </a:r>
            <a:r>
              <a:rPr lang="en-US" sz="1600" dirty="0">
                <a:latin typeface="Ysgol 1" panose="00000400000000000000" pitchFamily="2" charset="0"/>
              </a:rPr>
              <a:t>                      </a:t>
            </a:r>
            <a:r>
              <a:rPr lang="en-US" sz="1600" b="1" dirty="0" err="1">
                <a:latin typeface="Ysgol 1" panose="00000400000000000000" pitchFamily="2" charset="0"/>
              </a:rPr>
              <a:t>niwl</a:t>
            </a:r>
            <a:r>
              <a:rPr lang="en-US" sz="1600" dirty="0">
                <a:latin typeface="Ysgol 1" panose="00000400000000000000" pitchFamily="2" charset="0"/>
              </a:rPr>
              <a:t>-</a:t>
            </a:r>
            <a:r>
              <a:rPr lang="en-US" sz="1600" i="1" dirty="0">
                <a:latin typeface="Ysgol 1" panose="00000400000000000000" pitchFamily="2" charset="0"/>
              </a:rPr>
              <a:t>fog</a:t>
            </a:r>
          </a:p>
          <a:p>
            <a:r>
              <a:rPr lang="en-US" sz="1600" b="1" dirty="0" err="1">
                <a:latin typeface="Ysgol 1" panose="00000400000000000000" pitchFamily="2" charset="0"/>
              </a:rPr>
              <a:t>glaw</a:t>
            </a:r>
            <a:r>
              <a:rPr lang="en-US" sz="1600" dirty="0">
                <a:latin typeface="Ysgol 1" panose="00000400000000000000" pitchFamily="2" charset="0"/>
              </a:rPr>
              <a:t>-</a:t>
            </a:r>
            <a:r>
              <a:rPr lang="en-US" sz="1600" i="1" dirty="0">
                <a:latin typeface="Ysgol 1" panose="00000400000000000000" pitchFamily="2" charset="0"/>
              </a:rPr>
              <a:t>rain </a:t>
            </a:r>
            <a:r>
              <a:rPr lang="en-US" sz="1600" dirty="0">
                <a:latin typeface="Ysgol 1" panose="00000400000000000000" pitchFamily="2" charset="0"/>
              </a:rPr>
              <a:t>                    </a:t>
            </a:r>
            <a:r>
              <a:rPr lang="en-US" sz="1600" b="1" dirty="0" err="1">
                <a:latin typeface="Ysgol 1" panose="00000400000000000000" pitchFamily="2" charset="0"/>
              </a:rPr>
              <a:t>gwynt</a:t>
            </a:r>
            <a:r>
              <a:rPr lang="en-US" sz="1600" dirty="0">
                <a:latin typeface="Ysgol 1" panose="00000400000000000000" pitchFamily="2" charset="0"/>
              </a:rPr>
              <a:t>-</a:t>
            </a:r>
            <a:r>
              <a:rPr lang="en-US" sz="1600" i="1" dirty="0">
                <a:latin typeface="Ysgol 1" panose="00000400000000000000" pitchFamily="2" charset="0"/>
              </a:rPr>
              <a:t>wind</a:t>
            </a:r>
          </a:p>
          <a:p>
            <a:r>
              <a:rPr lang="en-US" sz="1600" b="1" dirty="0" err="1">
                <a:latin typeface="Ysgol 1" panose="00000400000000000000" pitchFamily="2" charset="0"/>
              </a:rPr>
              <a:t>cwmwl</a:t>
            </a:r>
            <a:r>
              <a:rPr lang="en-US" sz="1600" dirty="0">
                <a:latin typeface="Ysgol 1" panose="00000400000000000000" pitchFamily="2" charset="0"/>
              </a:rPr>
              <a:t>-</a:t>
            </a:r>
            <a:r>
              <a:rPr lang="en-US" sz="1600" i="1" dirty="0">
                <a:latin typeface="Ysgol 1" panose="00000400000000000000" pitchFamily="2" charset="0"/>
              </a:rPr>
              <a:t>cloud</a:t>
            </a:r>
            <a:r>
              <a:rPr lang="en-US" sz="1600" dirty="0">
                <a:latin typeface="Ysgol 1" panose="00000400000000000000" pitchFamily="2" charset="0"/>
              </a:rPr>
              <a:t>                </a:t>
            </a:r>
            <a:r>
              <a:rPr lang="en-US" sz="1600" b="1" dirty="0" err="1">
                <a:latin typeface="Ysgol 1" panose="00000400000000000000" pitchFamily="2" charset="0"/>
              </a:rPr>
              <a:t>eira</a:t>
            </a:r>
            <a:r>
              <a:rPr lang="en-US" sz="1600" dirty="0">
                <a:latin typeface="Ysgol 1" panose="00000400000000000000" pitchFamily="2" charset="0"/>
              </a:rPr>
              <a:t>-</a:t>
            </a:r>
            <a:r>
              <a:rPr lang="en-US" sz="1600" i="1" dirty="0">
                <a:latin typeface="Ysgol 1" panose="00000400000000000000" pitchFamily="2" charset="0"/>
              </a:rPr>
              <a:t>snow</a:t>
            </a:r>
          </a:p>
          <a:p>
            <a:r>
              <a:rPr lang="en-US" sz="1600" b="1" dirty="0" err="1">
                <a:latin typeface="Ysgol 1" panose="00000400000000000000" pitchFamily="2" charset="0"/>
              </a:rPr>
              <a:t>cenllysg</a:t>
            </a:r>
            <a:r>
              <a:rPr lang="en-US" sz="1600" dirty="0">
                <a:latin typeface="Ysgol 1" panose="00000400000000000000" pitchFamily="2" charset="0"/>
              </a:rPr>
              <a:t>-</a:t>
            </a:r>
            <a:r>
              <a:rPr lang="en-US" sz="1600" i="1" dirty="0">
                <a:latin typeface="Ysgol 1" panose="00000400000000000000" pitchFamily="2" charset="0"/>
              </a:rPr>
              <a:t>hail</a:t>
            </a:r>
          </a:p>
          <a:p>
            <a:endParaRPr lang="en-GB" dirty="0"/>
          </a:p>
        </p:txBody>
      </p:sp>
      <p:pic>
        <p:nvPicPr>
          <p:cNvPr id="4" name="Llun 3">
            <a:extLst>
              <a:ext uri="{FF2B5EF4-FFF2-40B4-BE49-F238E27FC236}">
                <a16:creationId xmlns:a16="http://schemas.microsoft.com/office/drawing/2014/main" id="{FA3B60C8-A960-D029-6DDF-2863DDBAD65A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095999" y="5385872"/>
            <a:ext cx="1495690" cy="1447827"/>
          </a:xfrm>
          <a:prstGeom prst="rect">
            <a:avLst/>
          </a:prstGeom>
        </p:spPr>
      </p:pic>
      <p:pic>
        <p:nvPicPr>
          <p:cNvPr id="6" name="Llun 5">
            <a:extLst>
              <a:ext uri="{FF2B5EF4-FFF2-40B4-BE49-F238E27FC236}">
                <a16:creationId xmlns:a16="http://schemas.microsoft.com/office/drawing/2014/main" id="{BAC7BA87-4F2C-2F69-8350-D8D9D3097690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854412" y="5400293"/>
            <a:ext cx="1393405" cy="1393405"/>
          </a:xfrm>
          <a:prstGeom prst="rect">
            <a:avLst/>
          </a:prstGeom>
        </p:spPr>
      </p:pic>
      <p:sp>
        <p:nvSpPr>
          <p:cNvPr id="7" name="Blwch Testun 6">
            <a:extLst>
              <a:ext uri="{FF2B5EF4-FFF2-40B4-BE49-F238E27FC236}">
                <a16:creationId xmlns:a16="http://schemas.microsoft.com/office/drawing/2014/main" id="{72979F5A-96EA-102D-C836-D50358F7A73C}"/>
              </a:ext>
            </a:extLst>
          </p:cNvPr>
          <p:cNvSpPr txBox="1"/>
          <p:nvPr/>
        </p:nvSpPr>
        <p:spPr>
          <a:xfrm>
            <a:off x="10248002" y="5728054"/>
            <a:ext cx="2050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Ysgol 1" panose="00000400000000000000" pitchFamily="2" charset="0"/>
              </a:rPr>
              <a:t>Cwis</a:t>
            </a:r>
            <a:r>
              <a:rPr lang="en-US" b="1" dirty="0">
                <a:latin typeface="Ysgol 1" panose="00000400000000000000" pitchFamily="2" charset="0"/>
              </a:rPr>
              <a:t> Y </a:t>
            </a:r>
            <a:r>
              <a:rPr lang="en-US" b="1" dirty="0" err="1">
                <a:latin typeface="Ysgol 1" panose="00000400000000000000" pitchFamily="2" charset="0"/>
              </a:rPr>
              <a:t>Tywydd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dirty="0">
                <a:latin typeface="Ysgol 1" panose="00000400000000000000" pitchFamily="2" charset="0"/>
              </a:rPr>
              <a:t>/ </a:t>
            </a:r>
            <a:r>
              <a:rPr lang="en-US" i="1" dirty="0">
                <a:latin typeface="Ysgol 1" panose="00000400000000000000" pitchFamily="2" charset="0"/>
              </a:rPr>
              <a:t>Weather Quiz</a:t>
            </a:r>
            <a:endParaRPr lang="en-GB" i="1" dirty="0">
              <a:latin typeface="Ysgol 1" panose="00000400000000000000" pitchFamily="2" charset="0"/>
            </a:endParaRPr>
          </a:p>
        </p:txBody>
      </p:sp>
      <p:sp>
        <p:nvSpPr>
          <p:cNvPr id="8" name="Blwch Testun 7">
            <a:extLst>
              <a:ext uri="{FF2B5EF4-FFF2-40B4-BE49-F238E27FC236}">
                <a16:creationId xmlns:a16="http://schemas.microsoft.com/office/drawing/2014/main" id="{05835E73-1A0B-54E7-C8D5-2A7F2D46F28E}"/>
              </a:ext>
            </a:extLst>
          </p:cNvPr>
          <p:cNvSpPr txBox="1"/>
          <p:nvPr/>
        </p:nvSpPr>
        <p:spPr>
          <a:xfrm>
            <a:off x="7565563" y="5725295"/>
            <a:ext cx="1288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Ysgol 1" panose="00000400000000000000" pitchFamily="2" charset="0"/>
              </a:rPr>
              <a:t>Gêm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b="1" dirty="0" err="1">
                <a:latin typeface="Ysgol 1" panose="00000400000000000000" pitchFamily="2" charset="0"/>
              </a:rPr>
              <a:t>Paru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b="1" i="1" dirty="0">
                <a:latin typeface="Ysgol 1" panose="00000400000000000000" pitchFamily="2" charset="0"/>
              </a:rPr>
              <a:t>/ </a:t>
            </a:r>
            <a:r>
              <a:rPr lang="en-US" i="1" dirty="0">
                <a:latin typeface="Ysgol 1" panose="00000400000000000000" pitchFamily="2" charset="0"/>
              </a:rPr>
              <a:t>Pairs</a:t>
            </a:r>
            <a:endParaRPr lang="en-GB" i="1" dirty="0">
              <a:latin typeface="Ysgol 1" panose="00000400000000000000" pitchFamily="2" charset="0"/>
            </a:endParaRPr>
          </a:p>
        </p:txBody>
      </p:sp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B47E2113-4CF2-ABBA-C85A-F97DBD7E5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617394" y="184493"/>
            <a:ext cx="487363" cy="487363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88FA2510-C6F1-ABFD-70EA-1CA59F26F9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579868" y="2009777"/>
            <a:ext cx="239180" cy="239180"/>
          </a:xfrm>
          <a:prstGeom prst="rect">
            <a:avLst/>
          </a:prstGeom>
        </p:spPr>
      </p:pic>
      <p:pic>
        <p:nvPicPr>
          <p:cNvPr id="9" name="2">
            <a:hlinkClick r:id="" action="ppaction://media"/>
            <a:extLst>
              <a:ext uri="{FF2B5EF4-FFF2-40B4-BE49-F238E27FC236}">
                <a16:creationId xmlns:a16="http://schemas.microsoft.com/office/drawing/2014/main" id="{1458FC66-0793-C00C-3509-5CD5261E2FC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4060084" y="2017748"/>
            <a:ext cx="244474" cy="244474"/>
          </a:xfrm>
          <a:prstGeom prst="rect">
            <a:avLst/>
          </a:prstGeom>
        </p:spPr>
      </p:pic>
      <p:pic>
        <p:nvPicPr>
          <p:cNvPr id="10" name="3">
            <a:hlinkClick r:id="" action="ppaction://media"/>
            <a:extLst>
              <a:ext uri="{FF2B5EF4-FFF2-40B4-BE49-F238E27FC236}">
                <a16:creationId xmlns:a16="http://schemas.microsoft.com/office/drawing/2014/main" id="{51F70ED1-AD00-7ED7-CBC9-F18ECF8D742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6622775" y="2031407"/>
            <a:ext cx="244473" cy="244473"/>
          </a:xfrm>
          <a:prstGeom prst="rect">
            <a:avLst/>
          </a:prstGeom>
        </p:spPr>
      </p:pic>
      <p:pic>
        <p:nvPicPr>
          <p:cNvPr id="11" name="4">
            <a:hlinkClick r:id="" action="ppaction://media"/>
            <a:extLst>
              <a:ext uri="{FF2B5EF4-FFF2-40B4-BE49-F238E27FC236}">
                <a16:creationId xmlns:a16="http://schemas.microsoft.com/office/drawing/2014/main" id="{E28370E1-CFD0-BF38-1D12-8090B7C22EA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9062386" y="2088553"/>
            <a:ext cx="248798" cy="248798"/>
          </a:xfrm>
          <a:prstGeom prst="rect">
            <a:avLst/>
          </a:prstGeom>
        </p:spPr>
      </p:pic>
      <p:pic>
        <p:nvPicPr>
          <p:cNvPr id="13" name="5">
            <a:hlinkClick r:id="" action="ppaction://media"/>
            <a:extLst>
              <a:ext uri="{FF2B5EF4-FFF2-40B4-BE49-F238E27FC236}">
                <a16:creationId xmlns:a16="http://schemas.microsoft.com/office/drawing/2014/main" id="{7A057D4D-A00E-E51F-7084-0AA3245155F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459248" y="2047707"/>
            <a:ext cx="244474" cy="244474"/>
          </a:xfrm>
          <a:prstGeom prst="rect">
            <a:avLst/>
          </a:prstGeom>
        </p:spPr>
      </p:pic>
      <p:pic>
        <p:nvPicPr>
          <p:cNvPr id="14" name="8">
            <a:hlinkClick r:id="" action="ppaction://media"/>
            <a:extLst>
              <a:ext uri="{FF2B5EF4-FFF2-40B4-BE49-F238E27FC236}">
                <a16:creationId xmlns:a16="http://schemas.microsoft.com/office/drawing/2014/main" id="{C0C01E7B-C7D0-1AA5-F857-91D90A7D41B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500283" y="4291333"/>
            <a:ext cx="244474" cy="244474"/>
          </a:xfrm>
          <a:prstGeom prst="rect">
            <a:avLst/>
          </a:prstGeom>
        </p:spPr>
      </p:pic>
      <p:pic>
        <p:nvPicPr>
          <p:cNvPr id="15" name="9">
            <a:hlinkClick r:id="" action="ppaction://media"/>
            <a:extLst>
              <a:ext uri="{FF2B5EF4-FFF2-40B4-BE49-F238E27FC236}">
                <a16:creationId xmlns:a16="http://schemas.microsoft.com/office/drawing/2014/main" id="{EF23FAFD-BC77-A428-3346-F386B40774E2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4050272" y="4291333"/>
            <a:ext cx="244474" cy="244474"/>
          </a:xfrm>
          <a:prstGeom prst="rect">
            <a:avLst/>
          </a:prstGeom>
        </p:spPr>
      </p:pic>
      <p:pic>
        <p:nvPicPr>
          <p:cNvPr id="17" name="10">
            <a:hlinkClick r:id="" action="ppaction://media"/>
            <a:extLst>
              <a:ext uri="{FF2B5EF4-FFF2-40B4-BE49-F238E27FC236}">
                <a16:creationId xmlns:a16="http://schemas.microsoft.com/office/drawing/2014/main" id="{6D985B71-067F-9CB2-D91A-43B5240AFB84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6545729" y="4316676"/>
            <a:ext cx="244474" cy="244474"/>
          </a:xfrm>
          <a:prstGeom prst="rect">
            <a:avLst/>
          </a:prstGeom>
        </p:spPr>
      </p:pic>
      <p:pic>
        <p:nvPicPr>
          <p:cNvPr id="25" name="11">
            <a:hlinkClick r:id="" action="ppaction://media"/>
            <a:extLst>
              <a:ext uri="{FF2B5EF4-FFF2-40B4-BE49-F238E27FC236}">
                <a16:creationId xmlns:a16="http://schemas.microsoft.com/office/drawing/2014/main" id="{FF2D9EB6-F673-FF19-E7F4-380F870831DB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9045586" y="4399724"/>
            <a:ext cx="282397" cy="282397"/>
          </a:xfrm>
          <a:prstGeom prst="rect">
            <a:avLst/>
          </a:prstGeom>
        </p:spPr>
      </p:pic>
      <p:pic>
        <p:nvPicPr>
          <p:cNvPr id="27" name="12">
            <a:hlinkClick r:id="" action="ppaction://media"/>
            <a:extLst>
              <a:ext uri="{FF2B5EF4-FFF2-40B4-BE49-F238E27FC236}">
                <a16:creationId xmlns:a16="http://schemas.microsoft.com/office/drawing/2014/main" id="{296E913B-B86A-3F8B-2484-E2C3ED924BAA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536370" y="4253437"/>
            <a:ext cx="244474" cy="24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8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5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0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2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80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82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07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63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tryal 12">
            <a:extLst>
              <a:ext uri="{FF2B5EF4-FFF2-40B4-BE49-F238E27FC236}">
                <a16:creationId xmlns:a16="http://schemas.microsoft.com/office/drawing/2014/main" id="{82A7ED6B-F3C2-32E9-E679-710BAEA0CB53}"/>
              </a:ext>
            </a:extLst>
          </p:cNvPr>
          <p:cNvSpPr/>
          <p:nvPr/>
        </p:nvSpPr>
        <p:spPr>
          <a:xfrm>
            <a:off x="2584063" y="1893667"/>
            <a:ext cx="1894114" cy="1894114"/>
          </a:xfrm>
          <a:prstGeom prst="rect">
            <a:avLst/>
          </a:prstGeom>
          <a:noFill/>
          <a:ln w="63500">
            <a:solidFill>
              <a:srgbClr val="FFB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etryal 8">
            <a:extLst>
              <a:ext uri="{FF2B5EF4-FFF2-40B4-BE49-F238E27FC236}">
                <a16:creationId xmlns:a16="http://schemas.microsoft.com/office/drawing/2014/main" id="{EF3152FA-F97D-1CC7-47C8-019537F65C4E}"/>
              </a:ext>
            </a:extLst>
          </p:cNvPr>
          <p:cNvSpPr/>
          <p:nvPr/>
        </p:nvSpPr>
        <p:spPr>
          <a:xfrm>
            <a:off x="189409" y="1893667"/>
            <a:ext cx="1894114" cy="1894114"/>
          </a:xfrm>
          <a:prstGeom prst="rect">
            <a:avLst/>
          </a:prstGeom>
          <a:noFill/>
          <a:ln w="63500">
            <a:solidFill>
              <a:srgbClr val="FFB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Blwch Testun 1">
            <a:extLst>
              <a:ext uri="{FF2B5EF4-FFF2-40B4-BE49-F238E27FC236}">
                <a16:creationId xmlns:a16="http://schemas.microsoft.com/office/drawing/2014/main" id="{FEAA2C6F-D06F-F7E7-BCA4-E16D17413F0F}"/>
              </a:ext>
            </a:extLst>
          </p:cNvPr>
          <p:cNvSpPr txBox="1"/>
          <p:nvPr/>
        </p:nvSpPr>
        <p:spPr>
          <a:xfrm>
            <a:off x="106680" y="0"/>
            <a:ext cx="7717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Ysgol 1" panose="00000400000000000000" pitchFamily="2" charset="0"/>
              </a:rPr>
              <a:t>Cymraeg</a:t>
            </a:r>
            <a:r>
              <a:rPr lang="en-US" sz="3200" b="1" dirty="0">
                <a:latin typeface="Ysgol 1" panose="00000400000000000000" pitchFamily="2" charset="0"/>
              </a:rPr>
              <a:t> </a:t>
            </a:r>
            <a:r>
              <a:rPr lang="en-US" sz="3200" b="1" dirty="0" err="1">
                <a:latin typeface="Ysgol 1" panose="00000400000000000000" pitchFamily="2" charset="0"/>
              </a:rPr>
              <a:t>yn</a:t>
            </a:r>
            <a:r>
              <a:rPr lang="en-US" sz="3200" b="1" dirty="0">
                <a:latin typeface="Ysgol 1" panose="00000400000000000000" pitchFamily="2" charset="0"/>
              </a:rPr>
              <a:t> y </a:t>
            </a:r>
            <a:r>
              <a:rPr lang="en-US" sz="3200" b="1" dirty="0" err="1">
                <a:latin typeface="Ysgol 1" panose="00000400000000000000" pitchFamily="2" charset="0"/>
              </a:rPr>
              <a:t>cartref</a:t>
            </a:r>
            <a:r>
              <a:rPr lang="en-US" sz="3200" b="1" dirty="0">
                <a:latin typeface="Ysgol 1" panose="00000400000000000000" pitchFamily="2" charset="0"/>
              </a:rPr>
              <a:t> </a:t>
            </a:r>
            <a:r>
              <a:rPr lang="en-US" sz="3200" dirty="0">
                <a:latin typeface="Ysgol 1" panose="00000400000000000000" pitchFamily="2" charset="0"/>
              </a:rPr>
              <a:t>/ </a:t>
            </a:r>
            <a:r>
              <a:rPr lang="en-US" sz="3200" i="1" dirty="0">
                <a:latin typeface="Ysgol 1" panose="00000400000000000000" pitchFamily="2" charset="0"/>
              </a:rPr>
              <a:t>Welsh at home:</a:t>
            </a:r>
            <a:endParaRPr lang="en-GB" sz="3200" i="1" dirty="0">
              <a:latin typeface="Ysgol 1" panose="00000400000000000000" pitchFamily="2" charset="0"/>
            </a:endParaRPr>
          </a:p>
        </p:txBody>
      </p:sp>
      <p:sp>
        <p:nvSpPr>
          <p:cNvPr id="3" name="Swigen Siarad: Petryal â Chorneli Crwn 2">
            <a:extLst>
              <a:ext uri="{FF2B5EF4-FFF2-40B4-BE49-F238E27FC236}">
                <a16:creationId xmlns:a16="http://schemas.microsoft.com/office/drawing/2014/main" id="{B0254A36-8558-CCD4-7A2C-00F3F8181340}"/>
              </a:ext>
            </a:extLst>
          </p:cNvPr>
          <p:cNvSpPr/>
          <p:nvPr/>
        </p:nvSpPr>
        <p:spPr>
          <a:xfrm>
            <a:off x="72935" y="775710"/>
            <a:ext cx="3786053" cy="584775"/>
          </a:xfrm>
          <a:prstGeom prst="wedgeRoundRectCallout">
            <a:avLst>
              <a:gd name="adj1" fmla="val -51889"/>
              <a:gd name="adj2" fmla="val 98241"/>
              <a:gd name="adj3" fmla="val 16667"/>
            </a:avLst>
          </a:prstGeom>
          <a:solidFill>
            <a:srgbClr val="FFB3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Ydy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hi’n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amser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…? </a:t>
            </a:r>
            <a:r>
              <a:rPr lang="en-US" dirty="0">
                <a:solidFill>
                  <a:schemeClr val="tx1"/>
                </a:solidFill>
                <a:latin typeface="Ysgol 1" panose="00000400000000000000" pitchFamily="2" charset="0"/>
              </a:rPr>
              <a:t>/ </a:t>
            </a:r>
            <a:r>
              <a:rPr lang="en-US" i="1" dirty="0">
                <a:solidFill>
                  <a:schemeClr val="tx1"/>
                </a:solidFill>
                <a:latin typeface="Ysgol 1" panose="00000400000000000000" pitchFamily="2" charset="0"/>
              </a:rPr>
              <a:t>Is it time to …?</a:t>
            </a:r>
            <a:endParaRPr lang="en-GB" i="1" dirty="0">
              <a:solidFill>
                <a:schemeClr val="tx1"/>
              </a:solidFill>
              <a:latin typeface="Ysgol 1" panose="00000400000000000000" pitchFamily="2" charset="0"/>
            </a:endParaRPr>
          </a:p>
        </p:txBody>
      </p:sp>
      <p:sp>
        <p:nvSpPr>
          <p:cNvPr id="4" name="Swigen Siarad: Petryal â Chorneli Crwn 3">
            <a:extLst>
              <a:ext uri="{FF2B5EF4-FFF2-40B4-BE49-F238E27FC236}">
                <a16:creationId xmlns:a16="http://schemas.microsoft.com/office/drawing/2014/main" id="{94DAA1BD-AF09-473F-C1D4-8125C90C01B9}"/>
              </a:ext>
            </a:extLst>
          </p:cNvPr>
          <p:cNvSpPr/>
          <p:nvPr/>
        </p:nvSpPr>
        <p:spPr>
          <a:xfrm>
            <a:off x="4044044" y="775710"/>
            <a:ext cx="4263934" cy="584775"/>
          </a:xfrm>
          <a:prstGeom prst="wedgeRoundRectCallout">
            <a:avLst>
              <a:gd name="adj1" fmla="val -51889"/>
              <a:gd name="adj2" fmla="val 98241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err="1">
                <a:solidFill>
                  <a:schemeClr val="tx1"/>
                </a:solidFill>
                <a:latin typeface="Ysgol 1" panose="00000400000000000000" pitchFamily="2" charset="0"/>
              </a:rPr>
              <a:t>Ydy</a:t>
            </a:r>
            <a:r>
              <a:rPr lang="en-US" sz="1900" b="1" dirty="0">
                <a:solidFill>
                  <a:schemeClr val="tx1"/>
                </a:solidFill>
                <a:latin typeface="Ysgol 1" panose="00000400000000000000" pitchFamily="2" charset="0"/>
              </a:rPr>
              <a:t>, </a:t>
            </a:r>
            <a:r>
              <a:rPr lang="en-US" sz="1900" b="1" dirty="0" err="1">
                <a:solidFill>
                  <a:schemeClr val="tx1"/>
                </a:solidFill>
                <a:latin typeface="Ysgol 1" panose="00000400000000000000" pitchFamily="2" charset="0"/>
              </a:rPr>
              <a:t>mae</a:t>
            </a:r>
            <a:r>
              <a:rPr lang="en-US" sz="1900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Ysgol 1" panose="00000400000000000000" pitchFamily="2" charset="0"/>
              </a:rPr>
              <a:t>hi’n</a:t>
            </a:r>
            <a:r>
              <a:rPr lang="en-US" sz="1900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Ysgol 1" panose="00000400000000000000" pitchFamily="2" charset="0"/>
              </a:rPr>
              <a:t>amser</a:t>
            </a:r>
            <a:r>
              <a:rPr lang="en-US" sz="1900" b="1" dirty="0">
                <a:solidFill>
                  <a:schemeClr val="tx1"/>
                </a:solidFill>
                <a:latin typeface="Ysgol 1" panose="00000400000000000000" pitchFamily="2" charset="0"/>
              </a:rPr>
              <a:t> … </a:t>
            </a:r>
            <a:r>
              <a:rPr lang="en-US" sz="1900" i="1" dirty="0">
                <a:solidFill>
                  <a:schemeClr val="tx1"/>
                </a:solidFill>
                <a:latin typeface="Ysgol 1" panose="00000400000000000000" pitchFamily="2" charset="0"/>
              </a:rPr>
              <a:t>/ Yes, it’s time to … </a:t>
            </a:r>
            <a:endParaRPr lang="en-GB" sz="1900" i="1" dirty="0">
              <a:solidFill>
                <a:schemeClr val="tx1"/>
              </a:solidFill>
              <a:latin typeface="Ysgol 1" panose="00000400000000000000" pitchFamily="2" charset="0"/>
            </a:endParaRPr>
          </a:p>
        </p:txBody>
      </p:sp>
      <p:sp>
        <p:nvSpPr>
          <p:cNvPr id="5" name="Swigen Siarad: Petryal â Chorneli Crwn 4">
            <a:extLst>
              <a:ext uri="{FF2B5EF4-FFF2-40B4-BE49-F238E27FC236}">
                <a16:creationId xmlns:a16="http://schemas.microsoft.com/office/drawing/2014/main" id="{242ADDEB-A7EB-FBC9-378D-44C1FB03430C}"/>
              </a:ext>
            </a:extLst>
          </p:cNvPr>
          <p:cNvSpPr/>
          <p:nvPr/>
        </p:nvSpPr>
        <p:spPr>
          <a:xfrm>
            <a:off x="8493035" y="775712"/>
            <a:ext cx="3626029" cy="584775"/>
          </a:xfrm>
          <a:prstGeom prst="wedgeRoundRectCallout">
            <a:avLst>
              <a:gd name="adj1" fmla="val -51889"/>
              <a:gd name="adj2" fmla="val 98241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Nac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ydy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dydy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hi </a:t>
            </a:r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ddim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yn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amser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… / </a:t>
            </a:r>
            <a:r>
              <a:rPr lang="en-US" i="1" dirty="0">
                <a:solidFill>
                  <a:schemeClr val="tx1"/>
                </a:solidFill>
                <a:latin typeface="Ysgol 1" panose="00000400000000000000" pitchFamily="2" charset="0"/>
              </a:rPr>
              <a:t>No, it’s not time to … </a:t>
            </a:r>
            <a:endParaRPr lang="en-GB" i="1" dirty="0">
              <a:solidFill>
                <a:schemeClr val="tx1"/>
              </a:solidFill>
              <a:latin typeface="Ysgol 1" panose="00000400000000000000" pitchFamily="2" charset="0"/>
            </a:endParaRPr>
          </a:p>
        </p:txBody>
      </p:sp>
      <p:pic>
        <p:nvPicPr>
          <p:cNvPr id="6" name="Llun 5">
            <a:extLst>
              <a:ext uri="{FF2B5EF4-FFF2-40B4-BE49-F238E27FC236}">
                <a16:creationId xmlns:a16="http://schemas.microsoft.com/office/drawing/2014/main" id="{671E71FA-EAC7-7207-7739-C4299EABB92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74866" y="2092363"/>
            <a:ext cx="1661159" cy="1554480"/>
          </a:xfrm>
          <a:prstGeom prst="rect">
            <a:avLst/>
          </a:prstGeom>
        </p:spPr>
      </p:pic>
      <p:sp>
        <p:nvSpPr>
          <p:cNvPr id="8" name="Blwch Testun 7">
            <a:extLst>
              <a:ext uri="{FF2B5EF4-FFF2-40B4-BE49-F238E27FC236}">
                <a16:creationId xmlns:a16="http://schemas.microsoft.com/office/drawing/2014/main" id="{E0A48EF6-6F20-5E5C-E3FC-9D9790D95C30}"/>
              </a:ext>
            </a:extLst>
          </p:cNvPr>
          <p:cNvSpPr txBox="1"/>
          <p:nvPr/>
        </p:nvSpPr>
        <p:spPr>
          <a:xfrm>
            <a:off x="274866" y="3587512"/>
            <a:ext cx="1628007" cy="400110"/>
          </a:xfrm>
          <a:prstGeom prst="rect">
            <a:avLst/>
          </a:prstGeom>
          <a:solidFill>
            <a:srgbClr val="FFFF99"/>
          </a:solidFill>
          <a:ln w="41275">
            <a:solidFill>
              <a:srgbClr val="FFB3FF">
                <a:alpha val="84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Ysgol 1" panose="00000400000000000000" pitchFamily="2" charset="0"/>
              </a:rPr>
              <a:t>Deffro</a:t>
            </a:r>
            <a:r>
              <a:rPr lang="en-US" sz="2000" dirty="0">
                <a:latin typeface="Ysgol 1" panose="00000400000000000000" pitchFamily="2" charset="0"/>
              </a:rPr>
              <a:t> </a:t>
            </a:r>
            <a:endParaRPr lang="en-GB" sz="2000" i="1" dirty="0">
              <a:latin typeface="Ysgol 1" panose="00000400000000000000" pitchFamily="2" charset="0"/>
            </a:endParaRPr>
          </a:p>
        </p:txBody>
      </p:sp>
      <p:pic>
        <p:nvPicPr>
          <p:cNvPr id="10" name="Llun 9">
            <a:extLst>
              <a:ext uri="{FF2B5EF4-FFF2-40B4-BE49-F238E27FC236}">
                <a16:creationId xmlns:a16="http://schemas.microsoft.com/office/drawing/2014/main" id="{8AE4774D-3711-3F4F-3FC7-0B2DE420D7E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683802" y="1896563"/>
            <a:ext cx="1702934" cy="1702934"/>
          </a:xfrm>
          <a:prstGeom prst="rect">
            <a:avLst/>
          </a:prstGeom>
        </p:spPr>
      </p:pic>
      <p:sp>
        <p:nvSpPr>
          <p:cNvPr id="11" name="Petryal 10">
            <a:extLst>
              <a:ext uri="{FF2B5EF4-FFF2-40B4-BE49-F238E27FC236}">
                <a16:creationId xmlns:a16="http://schemas.microsoft.com/office/drawing/2014/main" id="{508D1BDF-1BE5-706E-80EC-A8FD04A7C5EA}"/>
              </a:ext>
            </a:extLst>
          </p:cNvPr>
          <p:cNvSpPr/>
          <p:nvPr/>
        </p:nvSpPr>
        <p:spPr>
          <a:xfrm>
            <a:off x="103886" y="4349081"/>
            <a:ext cx="1785924" cy="1894114"/>
          </a:xfrm>
          <a:prstGeom prst="rect">
            <a:avLst/>
          </a:prstGeom>
          <a:noFill/>
          <a:ln w="63500">
            <a:solidFill>
              <a:srgbClr val="FFB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Blwch Testun 11">
            <a:extLst>
              <a:ext uri="{FF2B5EF4-FFF2-40B4-BE49-F238E27FC236}">
                <a16:creationId xmlns:a16="http://schemas.microsoft.com/office/drawing/2014/main" id="{800F8743-5577-C725-71FB-8C142B1BF56C}"/>
              </a:ext>
            </a:extLst>
          </p:cNvPr>
          <p:cNvSpPr txBox="1"/>
          <p:nvPr/>
        </p:nvSpPr>
        <p:spPr>
          <a:xfrm>
            <a:off x="2442979" y="3603490"/>
            <a:ext cx="2246813" cy="400110"/>
          </a:xfrm>
          <a:prstGeom prst="rect">
            <a:avLst/>
          </a:prstGeom>
          <a:solidFill>
            <a:srgbClr val="FFFF99"/>
          </a:solidFill>
          <a:ln w="41275">
            <a:solidFill>
              <a:srgbClr val="FFB3FF">
                <a:alpha val="84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Ysgol 1" panose="00000400000000000000" pitchFamily="2" charset="0"/>
              </a:rPr>
              <a:t> </a:t>
            </a:r>
            <a:r>
              <a:rPr lang="en-US" sz="2000" b="1" dirty="0" err="1">
                <a:latin typeface="Ysgol 1" panose="00000400000000000000" pitchFamily="2" charset="0"/>
              </a:rPr>
              <a:t>Brwsio</a:t>
            </a:r>
            <a:r>
              <a:rPr lang="en-US" sz="2000" b="1" dirty="0">
                <a:latin typeface="Ysgol 1" panose="00000400000000000000" pitchFamily="2" charset="0"/>
              </a:rPr>
              <a:t> </a:t>
            </a:r>
            <a:r>
              <a:rPr lang="en-US" sz="2000" b="1" dirty="0" err="1">
                <a:latin typeface="Ysgol 1" panose="00000400000000000000" pitchFamily="2" charset="0"/>
              </a:rPr>
              <a:t>dannedd</a:t>
            </a:r>
            <a:endParaRPr lang="en-GB" sz="2000" b="1" dirty="0">
              <a:latin typeface="Ysgol 1" panose="00000400000000000000" pitchFamily="2" charset="0"/>
            </a:endParaRPr>
          </a:p>
        </p:txBody>
      </p:sp>
      <p:sp>
        <p:nvSpPr>
          <p:cNvPr id="14" name="Petryal 13">
            <a:extLst>
              <a:ext uri="{FF2B5EF4-FFF2-40B4-BE49-F238E27FC236}">
                <a16:creationId xmlns:a16="http://schemas.microsoft.com/office/drawing/2014/main" id="{E97D9C6C-6C77-DF89-0F26-112149DBA9D6}"/>
              </a:ext>
            </a:extLst>
          </p:cNvPr>
          <p:cNvSpPr/>
          <p:nvPr/>
        </p:nvSpPr>
        <p:spPr>
          <a:xfrm>
            <a:off x="2175335" y="4351716"/>
            <a:ext cx="1741099" cy="1894114"/>
          </a:xfrm>
          <a:prstGeom prst="rect">
            <a:avLst/>
          </a:prstGeom>
          <a:noFill/>
          <a:ln w="63500">
            <a:solidFill>
              <a:srgbClr val="FFB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Petryal 14">
            <a:extLst>
              <a:ext uri="{FF2B5EF4-FFF2-40B4-BE49-F238E27FC236}">
                <a16:creationId xmlns:a16="http://schemas.microsoft.com/office/drawing/2014/main" id="{BE874432-D330-B55D-60E0-7EDBDF6C184E}"/>
              </a:ext>
            </a:extLst>
          </p:cNvPr>
          <p:cNvSpPr/>
          <p:nvPr/>
        </p:nvSpPr>
        <p:spPr>
          <a:xfrm>
            <a:off x="4952591" y="1885663"/>
            <a:ext cx="1894114" cy="1894114"/>
          </a:xfrm>
          <a:prstGeom prst="rect">
            <a:avLst/>
          </a:prstGeom>
          <a:noFill/>
          <a:ln w="63500">
            <a:solidFill>
              <a:srgbClr val="FFB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Petryal 15">
            <a:extLst>
              <a:ext uri="{FF2B5EF4-FFF2-40B4-BE49-F238E27FC236}">
                <a16:creationId xmlns:a16="http://schemas.microsoft.com/office/drawing/2014/main" id="{858F9A93-BC05-7611-3A05-BA999A3BA9DA}"/>
              </a:ext>
            </a:extLst>
          </p:cNvPr>
          <p:cNvSpPr/>
          <p:nvPr/>
        </p:nvSpPr>
        <p:spPr>
          <a:xfrm>
            <a:off x="7412560" y="1870168"/>
            <a:ext cx="1894114" cy="1894114"/>
          </a:xfrm>
          <a:prstGeom prst="rect">
            <a:avLst/>
          </a:prstGeom>
          <a:noFill/>
          <a:ln w="63500">
            <a:solidFill>
              <a:srgbClr val="FFB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etryal 16">
            <a:extLst>
              <a:ext uri="{FF2B5EF4-FFF2-40B4-BE49-F238E27FC236}">
                <a16:creationId xmlns:a16="http://schemas.microsoft.com/office/drawing/2014/main" id="{8371217D-909E-062C-B013-66311C652540}"/>
              </a:ext>
            </a:extLst>
          </p:cNvPr>
          <p:cNvSpPr/>
          <p:nvPr/>
        </p:nvSpPr>
        <p:spPr>
          <a:xfrm>
            <a:off x="4161844" y="4350736"/>
            <a:ext cx="1785924" cy="1894114"/>
          </a:xfrm>
          <a:prstGeom prst="rect">
            <a:avLst/>
          </a:prstGeom>
          <a:noFill/>
          <a:ln w="63500">
            <a:solidFill>
              <a:srgbClr val="FFB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etryal 17">
            <a:extLst>
              <a:ext uri="{FF2B5EF4-FFF2-40B4-BE49-F238E27FC236}">
                <a16:creationId xmlns:a16="http://schemas.microsoft.com/office/drawing/2014/main" id="{3C5B3DC5-C910-B1E3-1392-BC7AAE9729F6}"/>
              </a:ext>
            </a:extLst>
          </p:cNvPr>
          <p:cNvSpPr/>
          <p:nvPr/>
        </p:nvSpPr>
        <p:spPr>
          <a:xfrm>
            <a:off x="6223838" y="4336018"/>
            <a:ext cx="1785924" cy="1894114"/>
          </a:xfrm>
          <a:prstGeom prst="rect">
            <a:avLst/>
          </a:prstGeom>
          <a:noFill/>
          <a:ln w="63500">
            <a:solidFill>
              <a:srgbClr val="FFB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Petryal 18">
            <a:extLst>
              <a:ext uri="{FF2B5EF4-FFF2-40B4-BE49-F238E27FC236}">
                <a16:creationId xmlns:a16="http://schemas.microsoft.com/office/drawing/2014/main" id="{4F357465-A31D-699F-6377-D72343F740C3}"/>
              </a:ext>
            </a:extLst>
          </p:cNvPr>
          <p:cNvSpPr/>
          <p:nvPr/>
        </p:nvSpPr>
        <p:spPr>
          <a:xfrm>
            <a:off x="9849394" y="1870168"/>
            <a:ext cx="1894114" cy="1894114"/>
          </a:xfrm>
          <a:prstGeom prst="rect">
            <a:avLst/>
          </a:prstGeom>
          <a:noFill/>
          <a:ln w="63500">
            <a:solidFill>
              <a:srgbClr val="FFB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Petryal 19">
            <a:extLst>
              <a:ext uri="{FF2B5EF4-FFF2-40B4-BE49-F238E27FC236}">
                <a16:creationId xmlns:a16="http://schemas.microsoft.com/office/drawing/2014/main" id="{5F10A4CB-E72D-882F-0B1E-9C6A93BDF967}"/>
              </a:ext>
            </a:extLst>
          </p:cNvPr>
          <p:cNvSpPr/>
          <p:nvPr/>
        </p:nvSpPr>
        <p:spPr>
          <a:xfrm>
            <a:off x="8255729" y="4333994"/>
            <a:ext cx="1785924" cy="1894114"/>
          </a:xfrm>
          <a:prstGeom prst="rect">
            <a:avLst/>
          </a:prstGeom>
          <a:noFill/>
          <a:ln w="63500">
            <a:solidFill>
              <a:srgbClr val="FFB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Llun 20">
            <a:extLst>
              <a:ext uri="{FF2B5EF4-FFF2-40B4-BE49-F238E27FC236}">
                <a16:creationId xmlns:a16="http://schemas.microsoft.com/office/drawing/2014/main" id="{5E8645EE-6F13-7330-0C9C-FAA776E1CC0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544949" y="1941609"/>
            <a:ext cx="869144" cy="1798229"/>
          </a:xfrm>
          <a:prstGeom prst="rect">
            <a:avLst/>
          </a:prstGeom>
        </p:spPr>
      </p:pic>
      <p:sp>
        <p:nvSpPr>
          <p:cNvPr id="22" name="Blwch Testun 21">
            <a:extLst>
              <a:ext uri="{FF2B5EF4-FFF2-40B4-BE49-F238E27FC236}">
                <a16:creationId xmlns:a16="http://schemas.microsoft.com/office/drawing/2014/main" id="{93A1C1E3-E994-C742-A40F-FDA04E0C2B0C}"/>
              </a:ext>
            </a:extLst>
          </p:cNvPr>
          <p:cNvSpPr txBox="1"/>
          <p:nvPr/>
        </p:nvSpPr>
        <p:spPr>
          <a:xfrm>
            <a:off x="5078866" y="3627083"/>
            <a:ext cx="1613702" cy="400110"/>
          </a:xfrm>
          <a:prstGeom prst="rect">
            <a:avLst/>
          </a:prstGeom>
          <a:solidFill>
            <a:srgbClr val="FFFF99"/>
          </a:solidFill>
          <a:ln w="41275">
            <a:solidFill>
              <a:srgbClr val="FFB3FF">
                <a:alpha val="84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Ysgol 1" panose="00000400000000000000" pitchFamily="2" charset="0"/>
              </a:rPr>
              <a:t> </a:t>
            </a:r>
            <a:r>
              <a:rPr lang="en-US" sz="2000" b="1" dirty="0" err="1">
                <a:latin typeface="Ysgol 1" panose="00000400000000000000" pitchFamily="2" charset="0"/>
              </a:rPr>
              <a:t>Newid</a:t>
            </a:r>
            <a:endParaRPr lang="en-GB" sz="2000" b="1" dirty="0">
              <a:latin typeface="Ysgol 1" panose="00000400000000000000" pitchFamily="2" charset="0"/>
            </a:endParaRPr>
          </a:p>
        </p:txBody>
      </p:sp>
      <p:sp>
        <p:nvSpPr>
          <p:cNvPr id="23" name="Blwch Testun 22">
            <a:extLst>
              <a:ext uri="{FF2B5EF4-FFF2-40B4-BE49-F238E27FC236}">
                <a16:creationId xmlns:a16="http://schemas.microsoft.com/office/drawing/2014/main" id="{10F959B7-14D7-871A-4813-833FF0A7E6F3}"/>
              </a:ext>
            </a:extLst>
          </p:cNvPr>
          <p:cNvSpPr txBox="1"/>
          <p:nvPr/>
        </p:nvSpPr>
        <p:spPr>
          <a:xfrm>
            <a:off x="7151143" y="3669634"/>
            <a:ext cx="2313669" cy="400110"/>
          </a:xfrm>
          <a:prstGeom prst="rect">
            <a:avLst/>
          </a:prstGeom>
          <a:solidFill>
            <a:srgbClr val="FFFF99"/>
          </a:solidFill>
          <a:ln w="41275">
            <a:solidFill>
              <a:srgbClr val="FFB3FF">
                <a:alpha val="84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Ysgol 1" panose="00000400000000000000" pitchFamily="2" charset="0"/>
              </a:rPr>
              <a:t> </a:t>
            </a:r>
            <a:r>
              <a:rPr lang="en-US" sz="2000" b="1" dirty="0" err="1">
                <a:latin typeface="Ysgol 1" panose="00000400000000000000" pitchFamily="2" charset="0"/>
              </a:rPr>
              <a:t>Mynd</a:t>
            </a:r>
            <a:r>
              <a:rPr lang="en-US" sz="2000" b="1" dirty="0">
                <a:latin typeface="Ysgol 1" panose="00000400000000000000" pitchFamily="2" charset="0"/>
              </a:rPr>
              <a:t> </a:t>
            </a:r>
            <a:r>
              <a:rPr lang="en-US" sz="2000" b="1" dirty="0" err="1">
                <a:latin typeface="Ysgol 1" panose="00000400000000000000" pitchFamily="2" charset="0"/>
              </a:rPr>
              <a:t>i’r</a:t>
            </a:r>
            <a:r>
              <a:rPr lang="en-US" sz="2000" b="1" dirty="0">
                <a:latin typeface="Ysgol 1" panose="00000400000000000000" pitchFamily="2" charset="0"/>
              </a:rPr>
              <a:t> </a:t>
            </a:r>
            <a:r>
              <a:rPr lang="en-US" sz="2000" b="1" dirty="0" err="1">
                <a:latin typeface="Ysgol 1" panose="00000400000000000000" pitchFamily="2" charset="0"/>
              </a:rPr>
              <a:t>ysgol</a:t>
            </a:r>
            <a:endParaRPr lang="en-GB" sz="2000" b="1" dirty="0">
              <a:latin typeface="Ysgol 1" panose="00000400000000000000" pitchFamily="2" charset="0"/>
            </a:endParaRPr>
          </a:p>
        </p:txBody>
      </p:sp>
      <p:pic>
        <p:nvPicPr>
          <p:cNvPr id="24" name="Llun 23">
            <a:extLst>
              <a:ext uri="{FF2B5EF4-FFF2-40B4-BE49-F238E27FC236}">
                <a16:creationId xmlns:a16="http://schemas.microsoft.com/office/drawing/2014/main" id="{34BFD9EF-82EF-BE5A-C0EB-3C4BEBAA47D1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 l="17694" r="14838"/>
          <a:stretch/>
        </p:blipFill>
        <p:spPr>
          <a:xfrm>
            <a:off x="7561285" y="2055371"/>
            <a:ext cx="1634966" cy="1358759"/>
          </a:xfrm>
          <a:prstGeom prst="rect">
            <a:avLst/>
          </a:prstGeom>
        </p:spPr>
      </p:pic>
      <p:pic>
        <p:nvPicPr>
          <p:cNvPr id="26" name="Llun 25">
            <a:extLst>
              <a:ext uri="{FF2B5EF4-FFF2-40B4-BE49-F238E27FC236}">
                <a16:creationId xmlns:a16="http://schemas.microsoft.com/office/drawing/2014/main" id="{ADD74434-A71D-E94C-DE6A-112EFD473ED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953156" y="2274061"/>
            <a:ext cx="1686590" cy="947938"/>
          </a:xfrm>
          <a:prstGeom prst="rect">
            <a:avLst/>
          </a:prstGeom>
        </p:spPr>
      </p:pic>
      <p:sp>
        <p:nvSpPr>
          <p:cNvPr id="27" name="Blwch Testun 26">
            <a:extLst>
              <a:ext uri="{FF2B5EF4-FFF2-40B4-BE49-F238E27FC236}">
                <a16:creationId xmlns:a16="http://schemas.microsoft.com/office/drawing/2014/main" id="{CD38F5D2-763B-0303-0091-251BA4DB9F3A}"/>
              </a:ext>
            </a:extLst>
          </p:cNvPr>
          <p:cNvSpPr txBox="1"/>
          <p:nvPr/>
        </p:nvSpPr>
        <p:spPr>
          <a:xfrm>
            <a:off x="9953156" y="3617676"/>
            <a:ext cx="1686590" cy="400110"/>
          </a:xfrm>
          <a:prstGeom prst="rect">
            <a:avLst/>
          </a:prstGeom>
          <a:solidFill>
            <a:srgbClr val="FFFF99"/>
          </a:solidFill>
          <a:ln w="41275">
            <a:solidFill>
              <a:srgbClr val="FFB3FF">
                <a:alpha val="84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Ysgol 1" panose="00000400000000000000" pitchFamily="2" charset="0"/>
              </a:rPr>
              <a:t> </a:t>
            </a:r>
            <a:r>
              <a:rPr lang="en-US" sz="2000" b="1" dirty="0" err="1">
                <a:latin typeface="Ysgol 1" panose="00000400000000000000" pitchFamily="2" charset="0"/>
              </a:rPr>
              <a:t>Chwarae</a:t>
            </a:r>
            <a:endParaRPr lang="en-GB" sz="2000" b="1" dirty="0">
              <a:latin typeface="Ysgol 1" panose="00000400000000000000" pitchFamily="2" charset="0"/>
            </a:endParaRPr>
          </a:p>
        </p:txBody>
      </p:sp>
      <p:pic>
        <p:nvPicPr>
          <p:cNvPr id="29" name="Llun 28">
            <a:extLst>
              <a:ext uri="{FF2B5EF4-FFF2-40B4-BE49-F238E27FC236}">
                <a16:creationId xmlns:a16="http://schemas.microsoft.com/office/drawing/2014/main" id="{CE32D2A8-34D4-4A97-C167-61D27C4E320F}"/>
              </a:ext>
            </a:extLst>
          </p:cNvPr>
          <p:cNvPicPr>
            <a:picLocks noChangeAspect="1"/>
          </p:cNvPicPr>
          <p:nvPr/>
        </p:nvPicPr>
        <p:blipFill>
          <a:blip r:embed="rId30"/>
          <a:srcRect l="-1" r="3868"/>
          <a:stretch/>
        </p:blipFill>
        <p:spPr>
          <a:xfrm>
            <a:off x="141728" y="4694392"/>
            <a:ext cx="1696255" cy="1239191"/>
          </a:xfrm>
          <a:prstGeom prst="rect">
            <a:avLst/>
          </a:prstGeom>
        </p:spPr>
      </p:pic>
      <p:sp>
        <p:nvSpPr>
          <p:cNvPr id="31" name="Blwch Testun 30">
            <a:extLst>
              <a:ext uri="{FF2B5EF4-FFF2-40B4-BE49-F238E27FC236}">
                <a16:creationId xmlns:a16="http://schemas.microsoft.com/office/drawing/2014/main" id="{895574F0-181C-B5E3-30B2-3BA9ECC4B99A}"/>
              </a:ext>
            </a:extLst>
          </p:cNvPr>
          <p:cNvSpPr txBox="1"/>
          <p:nvPr/>
        </p:nvSpPr>
        <p:spPr>
          <a:xfrm>
            <a:off x="128773" y="6114313"/>
            <a:ext cx="1696255" cy="400110"/>
          </a:xfrm>
          <a:prstGeom prst="rect">
            <a:avLst/>
          </a:prstGeom>
          <a:solidFill>
            <a:srgbClr val="FFFF99"/>
          </a:solidFill>
          <a:ln w="41275">
            <a:solidFill>
              <a:srgbClr val="FFB3FF">
                <a:alpha val="84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Ysgol 1" panose="00000400000000000000" pitchFamily="2" charset="0"/>
              </a:rPr>
              <a:t> </a:t>
            </a:r>
            <a:r>
              <a:rPr lang="en-US" sz="2000" b="1" dirty="0" err="1">
                <a:latin typeface="Ysgol 1" panose="00000400000000000000" pitchFamily="2" charset="0"/>
              </a:rPr>
              <a:t>Mynd</a:t>
            </a:r>
            <a:r>
              <a:rPr lang="en-US" sz="2000" b="1" dirty="0">
                <a:latin typeface="Ysgol 1" panose="00000400000000000000" pitchFamily="2" charset="0"/>
              </a:rPr>
              <a:t> </a:t>
            </a:r>
            <a:r>
              <a:rPr lang="en-US" sz="2000" b="1" dirty="0" err="1">
                <a:latin typeface="Ysgol 1" panose="00000400000000000000" pitchFamily="2" charset="0"/>
              </a:rPr>
              <a:t>adref</a:t>
            </a:r>
            <a:endParaRPr lang="en-GB" sz="2000" b="1" dirty="0">
              <a:latin typeface="Ysgol 1" panose="00000400000000000000" pitchFamily="2" charset="0"/>
            </a:endParaRPr>
          </a:p>
        </p:txBody>
      </p:sp>
      <p:pic>
        <p:nvPicPr>
          <p:cNvPr id="32" name="Llun 31">
            <a:extLst>
              <a:ext uri="{FF2B5EF4-FFF2-40B4-BE49-F238E27FC236}">
                <a16:creationId xmlns:a16="http://schemas.microsoft.com/office/drawing/2014/main" id="{4C37A61F-451F-14A8-3726-2A3498D00B27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 l="13123" t="17716" r="6687" b="17272"/>
          <a:stretch/>
        </p:blipFill>
        <p:spPr>
          <a:xfrm>
            <a:off x="2318659" y="4682289"/>
            <a:ext cx="1494841" cy="1189557"/>
          </a:xfrm>
          <a:prstGeom prst="rect">
            <a:avLst/>
          </a:prstGeom>
        </p:spPr>
      </p:pic>
      <p:sp>
        <p:nvSpPr>
          <p:cNvPr id="33" name="Blwch Testun 32">
            <a:extLst>
              <a:ext uri="{FF2B5EF4-FFF2-40B4-BE49-F238E27FC236}">
                <a16:creationId xmlns:a16="http://schemas.microsoft.com/office/drawing/2014/main" id="{91EBE817-3CC2-FA96-88F1-6A12C8C8F1E1}"/>
              </a:ext>
            </a:extLst>
          </p:cNvPr>
          <p:cNvSpPr txBox="1"/>
          <p:nvPr/>
        </p:nvSpPr>
        <p:spPr>
          <a:xfrm>
            <a:off x="2098827" y="6111090"/>
            <a:ext cx="1894114" cy="400110"/>
          </a:xfrm>
          <a:prstGeom prst="rect">
            <a:avLst/>
          </a:prstGeom>
          <a:solidFill>
            <a:srgbClr val="FFFF99"/>
          </a:solidFill>
          <a:ln w="41275">
            <a:solidFill>
              <a:srgbClr val="FFB3FF">
                <a:alpha val="84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Ysgol 1" panose="00000400000000000000" pitchFamily="2" charset="0"/>
              </a:rPr>
              <a:t>Gwylio</a:t>
            </a:r>
            <a:r>
              <a:rPr lang="en-US" sz="2000" b="1" dirty="0">
                <a:latin typeface="Ysgol 1" panose="00000400000000000000" pitchFamily="2" charset="0"/>
              </a:rPr>
              <a:t> teledu</a:t>
            </a:r>
            <a:endParaRPr lang="en-GB" sz="2000" b="1" dirty="0">
              <a:latin typeface="Ysgol 1" panose="00000400000000000000" pitchFamily="2" charset="0"/>
            </a:endParaRPr>
          </a:p>
        </p:txBody>
      </p:sp>
      <p:sp>
        <p:nvSpPr>
          <p:cNvPr id="34" name="Petryal 33">
            <a:extLst>
              <a:ext uri="{FF2B5EF4-FFF2-40B4-BE49-F238E27FC236}">
                <a16:creationId xmlns:a16="http://schemas.microsoft.com/office/drawing/2014/main" id="{A3149575-4316-8B65-3332-5C948CE62397}"/>
              </a:ext>
            </a:extLst>
          </p:cNvPr>
          <p:cNvSpPr/>
          <p:nvPr/>
        </p:nvSpPr>
        <p:spPr>
          <a:xfrm>
            <a:off x="10306049" y="4335872"/>
            <a:ext cx="1744223" cy="1894114"/>
          </a:xfrm>
          <a:prstGeom prst="rect">
            <a:avLst/>
          </a:prstGeom>
          <a:noFill/>
          <a:ln w="63500">
            <a:solidFill>
              <a:srgbClr val="FFB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Llun 34">
            <a:extLst>
              <a:ext uri="{FF2B5EF4-FFF2-40B4-BE49-F238E27FC236}">
                <a16:creationId xmlns:a16="http://schemas.microsoft.com/office/drawing/2014/main" id="{ADA74606-5CBE-45DB-6370-3A26CACDD9B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386736" y="4459967"/>
            <a:ext cx="1201067" cy="1595672"/>
          </a:xfrm>
          <a:prstGeom prst="rect">
            <a:avLst/>
          </a:prstGeom>
        </p:spPr>
      </p:pic>
      <p:sp>
        <p:nvSpPr>
          <p:cNvPr id="36" name="Blwch Testun 35">
            <a:extLst>
              <a:ext uri="{FF2B5EF4-FFF2-40B4-BE49-F238E27FC236}">
                <a16:creationId xmlns:a16="http://schemas.microsoft.com/office/drawing/2014/main" id="{0D4C4755-A6D9-D8A6-C8BD-AE7301EBDF09}"/>
              </a:ext>
            </a:extLst>
          </p:cNvPr>
          <p:cNvSpPr txBox="1"/>
          <p:nvPr/>
        </p:nvSpPr>
        <p:spPr>
          <a:xfrm>
            <a:off x="4238351" y="6117614"/>
            <a:ext cx="1613702" cy="400110"/>
          </a:xfrm>
          <a:prstGeom prst="rect">
            <a:avLst/>
          </a:prstGeom>
          <a:solidFill>
            <a:srgbClr val="FFFF99"/>
          </a:solidFill>
          <a:ln w="41275">
            <a:solidFill>
              <a:srgbClr val="FFB3FF">
                <a:alpha val="84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Ysgol 1" panose="00000400000000000000" pitchFamily="2" charset="0"/>
              </a:rPr>
              <a:t> </a:t>
            </a:r>
            <a:r>
              <a:rPr lang="en-US" sz="2000" b="1" dirty="0" err="1">
                <a:latin typeface="Ysgol 1" panose="00000400000000000000" pitchFamily="2" charset="0"/>
              </a:rPr>
              <a:t>Darllen</a:t>
            </a:r>
            <a:endParaRPr lang="en-GB" sz="2000" b="1" dirty="0">
              <a:latin typeface="Ysgol 1" panose="00000400000000000000" pitchFamily="2" charset="0"/>
            </a:endParaRPr>
          </a:p>
        </p:txBody>
      </p:sp>
      <p:pic>
        <p:nvPicPr>
          <p:cNvPr id="37" name="Llun 36">
            <a:extLst>
              <a:ext uri="{FF2B5EF4-FFF2-40B4-BE49-F238E27FC236}">
                <a16:creationId xmlns:a16="http://schemas.microsoft.com/office/drawing/2014/main" id="{43990336-C000-E6F4-6066-C343DBF7A169}"/>
              </a:ext>
            </a:extLst>
          </p:cNvPr>
          <p:cNvPicPr>
            <a:picLocks noChangeAspect="1"/>
          </p:cNvPicPr>
          <p:nvPr/>
        </p:nvPicPr>
        <p:blipFill>
          <a:blip r:embed="rId33"/>
          <a:srcRect l="21473" t="18120" r="18994" b="19727"/>
          <a:stretch/>
        </p:blipFill>
        <p:spPr>
          <a:xfrm>
            <a:off x="6424960" y="4442017"/>
            <a:ext cx="1478113" cy="1543158"/>
          </a:xfrm>
          <a:prstGeom prst="rect">
            <a:avLst/>
          </a:prstGeom>
        </p:spPr>
      </p:pic>
      <p:sp>
        <p:nvSpPr>
          <p:cNvPr id="38" name="Blwch Testun 37">
            <a:extLst>
              <a:ext uri="{FF2B5EF4-FFF2-40B4-BE49-F238E27FC236}">
                <a16:creationId xmlns:a16="http://schemas.microsoft.com/office/drawing/2014/main" id="{3F948F40-AD62-64C3-9BC7-8DBD06A825A5}"/>
              </a:ext>
            </a:extLst>
          </p:cNvPr>
          <p:cNvSpPr txBox="1"/>
          <p:nvPr/>
        </p:nvSpPr>
        <p:spPr>
          <a:xfrm>
            <a:off x="6171460" y="6124262"/>
            <a:ext cx="1890679" cy="615553"/>
          </a:xfrm>
          <a:prstGeom prst="rect">
            <a:avLst/>
          </a:prstGeom>
          <a:solidFill>
            <a:srgbClr val="FFFF99"/>
          </a:solidFill>
          <a:ln w="41275">
            <a:solidFill>
              <a:srgbClr val="FFB3FF">
                <a:alpha val="84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Ysgol 1" panose="00000400000000000000" pitchFamily="2" charset="0"/>
              </a:rPr>
              <a:t> </a:t>
            </a:r>
            <a:r>
              <a:rPr lang="en-US" sz="1600" b="1" dirty="0" err="1">
                <a:latin typeface="Ysgol 1" panose="00000400000000000000" pitchFamily="2" charset="0"/>
              </a:rPr>
              <a:t>Bwyta</a:t>
            </a:r>
            <a:r>
              <a:rPr lang="en-US" sz="1600" b="1" dirty="0">
                <a:latin typeface="Ysgol 1" panose="00000400000000000000" pitchFamily="2" charset="0"/>
              </a:rPr>
              <a:t> </a:t>
            </a:r>
            <a:r>
              <a:rPr lang="en-US" sz="1600" b="1" dirty="0" err="1">
                <a:latin typeface="Ysgol 1" panose="00000400000000000000" pitchFamily="2" charset="0"/>
              </a:rPr>
              <a:t>brecwast</a:t>
            </a:r>
            <a:r>
              <a:rPr lang="en-US" sz="1600" b="1" dirty="0">
                <a:latin typeface="Ysgol 1" panose="00000400000000000000" pitchFamily="2" charset="0"/>
              </a:rPr>
              <a:t> / </a:t>
            </a:r>
            <a:r>
              <a:rPr lang="en-US" sz="1600" b="1" dirty="0" err="1">
                <a:latin typeface="Ysgol 1" panose="00000400000000000000" pitchFamily="2" charset="0"/>
              </a:rPr>
              <a:t>cinio</a:t>
            </a:r>
            <a:r>
              <a:rPr lang="en-US" sz="1600" b="1" dirty="0">
                <a:latin typeface="Ysgol 1" panose="00000400000000000000" pitchFamily="2" charset="0"/>
              </a:rPr>
              <a:t> / </a:t>
            </a:r>
            <a:r>
              <a:rPr lang="en-US" sz="1600" b="1" dirty="0" err="1">
                <a:latin typeface="Ysgol 1" panose="00000400000000000000" pitchFamily="2" charset="0"/>
              </a:rPr>
              <a:t>swper</a:t>
            </a:r>
            <a:endParaRPr lang="en-US" b="1" dirty="0">
              <a:latin typeface="Ysgol 1" panose="00000400000000000000" pitchFamily="2" charset="0"/>
            </a:endParaRPr>
          </a:p>
        </p:txBody>
      </p:sp>
      <p:pic>
        <p:nvPicPr>
          <p:cNvPr id="39" name="Llun 38">
            <a:extLst>
              <a:ext uri="{FF2B5EF4-FFF2-40B4-BE49-F238E27FC236}">
                <a16:creationId xmlns:a16="http://schemas.microsoft.com/office/drawing/2014/main" id="{FAE0E859-3A2C-5F24-CA36-C3FBE63CF85E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402083" y="4508746"/>
            <a:ext cx="1493216" cy="1498113"/>
          </a:xfrm>
          <a:prstGeom prst="rect">
            <a:avLst/>
          </a:prstGeom>
        </p:spPr>
      </p:pic>
      <p:sp>
        <p:nvSpPr>
          <p:cNvPr id="40" name="Blwch Testun 39">
            <a:extLst>
              <a:ext uri="{FF2B5EF4-FFF2-40B4-BE49-F238E27FC236}">
                <a16:creationId xmlns:a16="http://schemas.microsoft.com/office/drawing/2014/main" id="{39B1E743-9E13-BDF1-E7F9-26405D96087A}"/>
              </a:ext>
            </a:extLst>
          </p:cNvPr>
          <p:cNvSpPr txBox="1"/>
          <p:nvPr/>
        </p:nvSpPr>
        <p:spPr>
          <a:xfrm>
            <a:off x="8152489" y="6184929"/>
            <a:ext cx="2061994" cy="400110"/>
          </a:xfrm>
          <a:prstGeom prst="rect">
            <a:avLst/>
          </a:prstGeom>
          <a:solidFill>
            <a:srgbClr val="FFFF99"/>
          </a:solidFill>
          <a:ln w="41275">
            <a:solidFill>
              <a:srgbClr val="FFB3FF">
                <a:alpha val="84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Ysgol 1" panose="00000400000000000000" pitchFamily="2" charset="0"/>
              </a:rPr>
              <a:t>Gwaith </a:t>
            </a:r>
            <a:r>
              <a:rPr lang="en-US" sz="2000" b="1" dirty="0" err="1">
                <a:latin typeface="Ysgol 1" panose="00000400000000000000" pitchFamily="2" charset="0"/>
              </a:rPr>
              <a:t>Cartref</a:t>
            </a:r>
            <a:endParaRPr lang="en-GB" sz="2000" b="1" dirty="0">
              <a:latin typeface="Ysgol 1" panose="00000400000000000000" pitchFamily="2" charset="0"/>
            </a:endParaRPr>
          </a:p>
        </p:txBody>
      </p:sp>
      <p:pic>
        <p:nvPicPr>
          <p:cNvPr id="41" name="Llun 40">
            <a:extLst>
              <a:ext uri="{FF2B5EF4-FFF2-40B4-BE49-F238E27FC236}">
                <a16:creationId xmlns:a16="http://schemas.microsoft.com/office/drawing/2014/main" id="{E30B4978-D039-D62C-2BA8-51D7C2484297}"/>
              </a:ext>
            </a:extLst>
          </p:cNvPr>
          <p:cNvPicPr>
            <a:picLocks noChangeAspect="1"/>
          </p:cNvPicPr>
          <p:nvPr/>
        </p:nvPicPr>
        <p:blipFill>
          <a:blip r:embed="rId35"/>
          <a:srcRect l="12540" t="11700" r="13095" b="8965"/>
          <a:stretch/>
        </p:blipFill>
        <p:spPr>
          <a:xfrm>
            <a:off x="10493161" y="4508746"/>
            <a:ext cx="1369998" cy="1461551"/>
          </a:xfrm>
          <a:prstGeom prst="rect">
            <a:avLst/>
          </a:prstGeom>
        </p:spPr>
      </p:pic>
      <p:sp>
        <p:nvSpPr>
          <p:cNvPr id="42" name="Blwch Testun 41">
            <a:extLst>
              <a:ext uri="{FF2B5EF4-FFF2-40B4-BE49-F238E27FC236}">
                <a16:creationId xmlns:a16="http://schemas.microsoft.com/office/drawing/2014/main" id="{2E568C8F-C5D4-84D5-6B6F-94915BC6A0E8}"/>
              </a:ext>
            </a:extLst>
          </p:cNvPr>
          <p:cNvSpPr txBox="1"/>
          <p:nvPr/>
        </p:nvSpPr>
        <p:spPr>
          <a:xfrm>
            <a:off x="10269544" y="6163781"/>
            <a:ext cx="1848744" cy="369332"/>
          </a:xfrm>
          <a:prstGeom prst="rect">
            <a:avLst/>
          </a:prstGeom>
          <a:solidFill>
            <a:srgbClr val="FFFF99"/>
          </a:solidFill>
          <a:ln w="41275">
            <a:solidFill>
              <a:srgbClr val="FFB3FF">
                <a:alpha val="84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Ysgol 1" panose="00000400000000000000" pitchFamily="2" charset="0"/>
              </a:rPr>
              <a:t> </a:t>
            </a:r>
            <a:r>
              <a:rPr lang="en-US" b="1" dirty="0" err="1">
                <a:latin typeface="Ysgol 1" panose="00000400000000000000" pitchFamily="2" charset="0"/>
              </a:rPr>
              <a:t>Mynd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b="1" dirty="0" err="1">
                <a:latin typeface="Ysgol 1" panose="00000400000000000000" pitchFamily="2" charset="0"/>
              </a:rPr>
              <a:t>i’r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b="1" dirty="0" err="1">
                <a:latin typeface="Ysgol 1" panose="00000400000000000000" pitchFamily="2" charset="0"/>
              </a:rPr>
              <a:t>gwely</a:t>
            </a:r>
            <a:endParaRPr lang="en-GB" b="1" dirty="0">
              <a:latin typeface="Ysgol 1" panose="00000400000000000000" pitchFamily="2" charset="0"/>
            </a:endParaRPr>
          </a:p>
        </p:txBody>
      </p:sp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522BD361-BA41-D031-D3FE-929F99586F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603895" y="1999843"/>
            <a:ext cx="319935" cy="319935"/>
          </a:xfrm>
          <a:prstGeom prst="rect">
            <a:avLst/>
          </a:prstGeom>
        </p:spPr>
      </p:pic>
      <p:pic>
        <p:nvPicPr>
          <p:cNvPr id="25" name="2">
            <a:hlinkClick r:id="" action="ppaction://media"/>
            <a:extLst>
              <a:ext uri="{FF2B5EF4-FFF2-40B4-BE49-F238E27FC236}">
                <a16:creationId xmlns:a16="http://schemas.microsoft.com/office/drawing/2014/main" id="{146A1D91-928A-4154-A352-F02E2ACA97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4105906" y="1981112"/>
            <a:ext cx="280829" cy="280829"/>
          </a:xfrm>
          <a:prstGeom prst="rect">
            <a:avLst/>
          </a:prstGeom>
        </p:spPr>
      </p:pic>
      <p:pic>
        <p:nvPicPr>
          <p:cNvPr id="28" name="3">
            <a:hlinkClick r:id="" action="ppaction://media"/>
            <a:extLst>
              <a:ext uri="{FF2B5EF4-FFF2-40B4-BE49-F238E27FC236}">
                <a16:creationId xmlns:a16="http://schemas.microsoft.com/office/drawing/2014/main" id="{271F7593-6BF0-1B37-03BB-074B7821CA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6471559" y="1995740"/>
            <a:ext cx="266201" cy="266201"/>
          </a:xfrm>
          <a:prstGeom prst="rect">
            <a:avLst/>
          </a:prstGeom>
        </p:spPr>
      </p:pic>
      <p:pic>
        <p:nvPicPr>
          <p:cNvPr id="30" name="4">
            <a:hlinkClick r:id="" action="ppaction://media"/>
            <a:extLst>
              <a:ext uri="{FF2B5EF4-FFF2-40B4-BE49-F238E27FC236}">
                <a16:creationId xmlns:a16="http://schemas.microsoft.com/office/drawing/2014/main" id="{D7FD2A43-5C75-2AE0-464F-542BCF21748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8931528" y="1995740"/>
            <a:ext cx="265804" cy="265804"/>
          </a:xfrm>
          <a:prstGeom prst="rect">
            <a:avLst/>
          </a:prstGeom>
        </p:spPr>
      </p:pic>
      <p:pic>
        <p:nvPicPr>
          <p:cNvPr id="43" name="5">
            <a:hlinkClick r:id="" action="ppaction://media"/>
            <a:extLst>
              <a:ext uri="{FF2B5EF4-FFF2-40B4-BE49-F238E27FC236}">
                <a16:creationId xmlns:a16="http://schemas.microsoft.com/office/drawing/2014/main" id="{A3C57214-3350-0E39-0DFA-B1A34FBABE7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338561" y="1979782"/>
            <a:ext cx="301186" cy="301186"/>
          </a:xfrm>
          <a:prstGeom prst="rect">
            <a:avLst/>
          </a:prstGeom>
        </p:spPr>
      </p:pic>
      <p:pic>
        <p:nvPicPr>
          <p:cNvPr id="44" name="6">
            <a:hlinkClick r:id="" action="ppaction://media"/>
            <a:extLst>
              <a:ext uri="{FF2B5EF4-FFF2-40B4-BE49-F238E27FC236}">
                <a16:creationId xmlns:a16="http://schemas.microsoft.com/office/drawing/2014/main" id="{657D19E3-5E68-4B64-EEB4-4D09FC8A2E9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394436" y="4456494"/>
            <a:ext cx="276444" cy="276444"/>
          </a:xfrm>
          <a:prstGeom prst="rect">
            <a:avLst/>
          </a:prstGeom>
        </p:spPr>
      </p:pic>
      <p:pic>
        <p:nvPicPr>
          <p:cNvPr id="45" name="7">
            <a:hlinkClick r:id="" action="ppaction://media"/>
            <a:extLst>
              <a:ext uri="{FF2B5EF4-FFF2-40B4-BE49-F238E27FC236}">
                <a16:creationId xmlns:a16="http://schemas.microsoft.com/office/drawing/2014/main" id="{561672F1-4E19-44C8-B50F-8A602EEF75A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3498255" y="4488463"/>
            <a:ext cx="315245" cy="315245"/>
          </a:xfrm>
          <a:prstGeom prst="rect">
            <a:avLst/>
          </a:prstGeom>
        </p:spPr>
      </p:pic>
      <p:pic>
        <p:nvPicPr>
          <p:cNvPr id="46" name="8">
            <a:hlinkClick r:id="" action="ppaction://media"/>
            <a:extLst>
              <a:ext uri="{FF2B5EF4-FFF2-40B4-BE49-F238E27FC236}">
                <a16:creationId xmlns:a16="http://schemas.microsoft.com/office/drawing/2014/main" id="{5E6AFE3F-2E03-9E96-651D-923BD88B878D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5590823" y="4442743"/>
            <a:ext cx="257758" cy="257758"/>
          </a:xfrm>
          <a:prstGeom prst="rect">
            <a:avLst/>
          </a:prstGeom>
        </p:spPr>
      </p:pic>
      <p:pic>
        <p:nvPicPr>
          <p:cNvPr id="47" name="9">
            <a:hlinkClick r:id="" action="ppaction://media"/>
            <a:extLst>
              <a:ext uri="{FF2B5EF4-FFF2-40B4-BE49-F238E27FC236}">
                <a16:creationId xmlns:a16="http://schemas.microsoft.com/office/drawing/2014/main" id="{A44FDD63-1C5F-73DA-E954-14993B46807A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6"/>
          <a:stretch>
            <a:fillRect/>
          </a:stretch>
        </p:blipFill>
        <p:spPr>
          <a:xfrm flipV="1">
            <a:off x="7557055" y="4442016"/>
            <a:ext cx="267597" cy="267597"/>
          </a:xfrm>
          <a:prstGeom prst="rect">
            <a:avLst/>
          </a:prstGeom>
        </p:spPr>
      </p:pic>
      <p:pic>
        <p:nvPicPr>
          <p:cNvPr id="48" name="10">
            <a:hlinkClick r:id="" action="ppaction://media"/>
            <a:extLst>
              <a:ext uri="{FF2B5EF4-FFF2-40B4-BE49-F238E27FC236}">
                <a16:creationId xmlns:a16="http://schemas.microsoft.com/office/drawing/2014/main" id="{EB982B53-FF93-1B35-5676-B6A22A066893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9677356" y="4456494"/>
            <a:ext cx="244475" cy="244475"/>
          </a:xfrm>
          <a:prstGeom prst="rect">
            <a:avLst/>
          </a:prstGeom>
        </p:spPr>
      </p:pic>
      <p:pic>
        <p:nvPicPr>
          <p:cNvPr id="49" name="11">
            <a:hlinkClick r:id="" action="ppaction://media"/>
            <a:extLst>
              <a:ext uri="{FF2B5EF4-FFF2-40B4-BE49-F238E27FC236}">
                <a16:creationId xmlns:a16="http://schemas.microsoft.com/office/drawing/2014/main" id="{4970B5A8-1620-4AD7-A06A-0043439FF6EB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743508" y="4434748"/>
            <a:ext cx="247541" cy="24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3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9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6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2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26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377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54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084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06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475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1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wch Testun 1">
            <a:extLst>
              <a:ext uri="{FF2B5EF4-FFF2-40B4-BE49-F238E27FC236}">
                <a16:creationId xmlns:a16="http://schemas.microsoft.com/office/drawing/2014/main" id="{2835FCC7-3130-320E-ADCD-93FD2B501581}"/>
              </a:ext>
            </a:extLst>
          </p:cNvPr>
          <p:cNvSpPr txBox="1"/>
          <p:nvPr/>
        </p:nvSpPr>
        <p:spPr>
          <a:xfrm>
            <a:off x="106680" y="0"/>
            <a:ext cx="7717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Ysgol 1" panose="00000400000000000000" pitchFamily="2" charset="0"/>
              </a:rPr>
              <a:t>Cymraeg</a:t>
            </a:r>
            <a:r>
              <a:rPr lang="en-US" sz="3200" b="1" dirty="0">
                <a:latin typeface="Ysgol 1" panose="00000400000000000000" pitchFamily="2" charset="0"/>
              </a:rPr>
              <a:t> </a:t>
            </a:r>
            <a:r>
              <a:rPr lang="en-US" sz="3200" b="1" dirty="0" err="1">
                <a:latin typeface="Ysgol 1" panose="00000400000000000000" pitchFamily="2" charset="0"/>
              </a:rPr>
              <a:t>yn</a:t>
            </a:r>
            <a:r>
              <a:rPr lang="en-US" sz="3200" b="1" dirty="0">
                <a:latin typeface="Ysgol 1" panose="00000400000000000000" pitchFamily="2" charset="0"/>
              </a:rPr>
              <a:t> yr </a:t>
            </a:r>
            <a:r>
              <a:rPr lang="en-US" sz="3200" b="1" dirty="0" err="1">
                <a:latin typeface="Ysgol 1" panose="00000400000000000000" pitchFamily="2" charset="0"/>
              </a:rPr>
              <a:t>ysgol</a:t>
            </a:r>
            <a:r>
              <a:rPr lang="en-US" sz="3200" b="1" dirty="0">
                <a:latin typeface="Ysgol 1" panose="00000400000000000000" pitchFamily="2" charset="0"/>
              </a:rPr>
              <a:t> </a:t>
            </a:r>
            <a:r>
              <a:rPr lang="en-US" sz="3200" dirty="0">
                <a:latin typeface="Ysgol 1" panose="00000400000000000000" pitchFamily="2" charset="0"/>
              </a:rPr>
              <a:t>/ </a:t>
            </a:r>
            <a:r>
              <a:rPr lang="en-US" sz="3200" i="1" dirty="0">
                <a:latin typeface="Ysgol 1" panose="00000400000000000000" pitchFamily="2" charset="0"/>
              </a:rPr>
              <a:t>Welsh in school:</a:t>
            </a:r>
            <a:endParaRPr lang="en-GB" sz="3200" i="1" dirty="0">
              <a:latin typeface="Ysgol 1" panose="00000400000000000000" pitchFamily="2" charset="0"/>
            </a:endParaRPr>
          </a:p>
        </p:txBody>
      </p:sp>
      <p:pic>
        <p:nvPicPr>
          <p:cNvPr id="3" name="Llun 2">
            <a:extLst>
              <a:ext uri="{FF2B5EF4-FFF2-40B4-BE49-F238E27FC236}">
                <a16:creationId xmlns:a16="http://schemas.microsoft.com/office/drawing/2014/main" id="{DCC23EBF-0732-E8F5-14A3-CFE9EE9E3B04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40771" y="874108"/>
            <a:ext cx="1964973" cy="1475299"/>
          </a:xfrm>
          <a:prstGeom prst="rect">
            <a:avLst/>
          </a:prstGeom>
        </p:spPr>
      </p:pic>
      <p:pic>
        <p:nvPicPr>
          <p:cNvPr id="4" name="Llun 3">
            <a:extLst>
              <a:ext uri="{FF2B5EF4-FFF2-40B4-BE49-F238E27FC236}">
                <a16:creationId xmlns:a16="http://schemas.microsoft.com/office/drawing/2014/main" id="{88387E43-6E42-D1D8-9962-E951E6A70071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792381" y="981163"/>
            <a:ext cx="1964973" cy="1250679"/>
          </a:xfrm>
          <a:prstGeom prst="rect">
            <a:avLst/>
          </a:prstGeom>
        </p:spPr>
      </p:pic>
      <p:sp>
        <p:nvSpPr>
          <p:cNvPr id="5" name="AutoShape 2" descr="Free Vectors | School lunch">
            <a:extLst>
              <a:ext uri="{FF2B5EF4-FFF2-40B4-BE49-F238E27FC236}">
                <a16:creationId xmlns:a16="http://schemas.microsoft.com/office/drawing/2014/main" id="{02363ABF-6745-47F4-EC60-0A8E3B4F81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Llun 5">
            <a:extLst>
              <a:ext uri="{FF2B5EF4-FFF2-40B4-BE49-F238E27FC236}">
                <a16:creationId xmlns:a16="http://schemas.microsoft.com/office/drawing/2014/main" id="{7A2A34B9-D215-3A00-90E9-2702063A025E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209032" y="776423"/>
            <a:ext cx="1667646" cy="1810036"/>
          </a:xfrm>
          <a:prstGeom prst="rect">
            <a:avLst/>
          </a:prstGeom>
        </p:spPr>
      </p:pic>
      <p:pic>
        <p:nvPicPr>
          <p:cNvPr id="7" name="Llun 6">
            <a:extLst>
              <a:ext uri="{FF2B5EF4-FFF2-40B4-BE49-F238E27FC236}">
                <a16:creationId xmlns:a16="http://schemas.microsoft.com/office/drawing/2014/main" id="{115CEBC6-F68A-4952-F57E-06E87CD62E7E}"/>
              </a:ext>
            </a:extLst>
          </p:cNvPr>
          <p:cNvPicPr>
            <a:picLocks noChangeAspect="1"/>
          </p:cNvPicPr>
          <p:nvPr/>
        </p:nvPicPr>
        <p:blipFill>
          <a:blip r:embed="rId38"/>
          <a:srcRect b="7419"/>
          <a:stretch/>
        </p:blipFill>
        <p:spPr>
          <a:xfrm>
            <a:off x="7645437" y="912760"/>
            <a:ext cx="1591716" cy="1589612"/>
          </a:xfrm>
          <a:prstGeom prst="rect">
            <a:avLst/>
          </a:prstGeom>
        </p:spPr>
      </p:pic>
      <p:pic>
        <p:nvPicPr>
          <p:cNvPr id="8" name="Llun 7">
            <a:extLst>
              <a:ext uri="{FF2B5EF4-FFF2-40B4-BE49-F238E27FC236}">
                <a16:creationId xmlns:a16="http://schemas.microsoft.com/office/drawing/2014/main" id="{F3560B5C-3F99-B65A-DC59-3B0831293640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 b="8443"/>
          <a:stretch/>
        </p:blipFill>
        <p:spPr>
          <a:xfrm>
            <a:off x="216548" y="3643484"/>
            <a:ext cx="2291796" cy="1331888"/>
          </a:xfrm>
          <a:prstGeom prst="rect">
            <a:avLst/>
          </a:prstGeom>
        </p:spPr>
      </p:pic>
      <p:pic>
        <p:nvPicPr>
          <p:cNvPr id="9" name="Llun 8">
            <a:extLst>
              <a:ext uri="{FF2B5EF4-FFF2-40B4-BE49-F238E27FC236}">
                <a16:creationId xmlns:a16="http://schemas.microsoft.com/office/drawing/2014/main" id="{CEAD3DEF-3B6F-7E3D-1795-FEC4C5B06833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9904863" y="920115"/>
            <a:ext cx="1894114" cy="1894114"/>
          </a:xfrm>
          <a:prstGeom prst="rect">
            <a:avLst/>
          </a:prstGeom>
        </p:spPr>
      </p:pic>
      <p:sp>
        <p:nvSpPr>
          <p:cNvPr id="10" name="Petryal 9">
            <a:extLst>
              <a:ext uri="{FF2B5EF4-FFF2-40B4-BE49-F238E27FC236}">
                <a16:creationId xmlns:a16="http://schemas.microsoft.com/office/drawing/2014/main" id="{3CC3BEDC-5518-6696-6F9C-3FBA310CD7B7}"/>
              </a:ext>
            </a:extLst>
          </p:cNvPr>
          <p:cNvSpPr/>
          <p:nvPr/>
        </p:nvSpPr>
        <p:spPr>
          <a:xfrm>
            <a:off x="376201" y="749151"/>
            <a:ext cx="1894114" cy="1894114"/>
          </a:xfrm>
          <a:prstGeom prst="rect">
            <a:avLst/>
          </a:prstGeom>
          <a:noFill/>
          <a:ln w="63500">
            <a:solidFill>
              <a:srgbClr val="FFB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Petryal 10">
            <a:extLst>
              <a:ext uri="{FF2B5EF4-FFF2-40B4-BE49-F238E27FC236}">
                <a16:creationId xmlns:a16="http://schemas.microsoft.com/office/drawing/2014/main" id="{4EDE0385-FDB5-B99C-1A0B-362F9B7FA73C}"/>
              </a:ext>
            </a:extLst>
          </p:cNvPr>
          <p:cNvSpPr/>
          <p:nvPr/>
        </p:nvSpPr>
        <p:spPr>
          <a:xfrm>
            <a:off x="2827811" y="736088"/>
            <a:ext cx="1894114" cy="1894114"/>
          </a:xfrm>
          <a:prstGeom prst="rect">
            <a:avLst/>
          </a:prstGeom>
          <a:noFill/>
          <a:ln w="63500">
            <a:solidFill>
              <a:srgbClr val="FFB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etryal 11">
            <a:extLst>
              <a:ext uri="{FF2B5EF4-FFF2-40B4-BE49-F238E27FC236}">
                <a16:creationId xmlns:a16="http://schemas.microsoft.com/office/drawing/2014/main" id="{5C718979-0EE9-4CB1-77E6-0AC7712DAD6A}"/>
              </a:ext>
            </a:extLst>
          </p:cNvPr>
          <p:cNvSpPr/>
          <p:nvPr/>
        </p:nvSpPr>
        <p:spPr>
          <a:xfrm>
            <a:off x="5106146" y="743764"/>
            <a:ext cx="1894114" cy="1894114"/>
          </a:xfrm>
          <a:prstGeom prst="rect">
            <a:avLst/>
          </a:prstGeom>
          <a:noFill/>
          <a:ln w="63500">
            <a:solidFill>
              <a:srgbClr val="FFB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etryal 12">
            <a:extLst>
              <a:ext uri="{FF2B5EF4-FFF2-40B4-BE49-F238E27FC236}">
                <a16:creationId xmlns:a16="http://schemas.microsoft.com/office/drawing/2014/main" id="{F54854F2-3ED2-1357-45AD-6759AC302F06}"/>
              </a:ext>
            </a:extLst>
          </p:cNvPr>
          <p:cNvSpPr/>
          <p:nvPr/>
        </p:nvSpPr>
        <p:spPr>
          <a:xfrm>
            <a:off x="7475922" y="747450"/>
            <a:ext cx="1894114" cy="1894114"/>
          </a:xfrm>
          <a:prstGeom prst="rect">
            <a:avLst/>
          </a:prstGeom>
          <a:noFill/>
          <a:ln w="63500">
            <a:solidFill>
              <a:srgbClr val="FFB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etryal 13">
            <a:extLst>
              <a:ext uri="{FF2B5EF4-FFF2-40B4-BE49-F238E27FC236}">
                <a16:creationId xmlns:a16="http://schemas.microsoft.com/office/drawing/2014/main" id="{ABD448C6-980E-A50B-732B-239C7AA25AEC}"/>
              </a:ext>
            </a:extLst>
          </p:cNvPr>
          <p:cNvSpPr/>
          <p:nvPr/>
        </p:nvSpPr>
        <p:spPr>
          <a:xfrm>
            <a:off x="9904863" y="724174"/>
            <a:ext cx="1894114" cy="1894114"/>
          </a:xfrm>
          <a:prstGeom prst="rect">
            <a:avLst/>
          </a:prstGeom>
          <a:noFill/>
          <a:ln w="63500">
            <a:solidFill>
              <a:srgbClr val="FFB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Petryal 14">
            <a:extLst>
              <a:ext uri="{FF2B5EF4-FFF2-40B4-BE49-F238E27FC236}">
                <a16:creationId xmlns:a16="http://schemas.microsoft.com/office/drawing/2014/main" id="{62B4C0CE-011F-20D1-0145-32C715AB603D}"/>
              </a:ext>
            </a:extLst>
          </p:cNvPr>
          <p:cNvSpPr/>
          <p:nvPr/>
        </p:nvSpPr>
        <p:spPr>
          <a:xfrm>
            <a:off x="385504" y="3477112"/>
            <a:ext cx="1894114" cy="1894114"/>
          </a:xfrm>
          <a:prstGeom prst="rect">
            <a:avLst/>
          </a:prstGeom>
          <a:noFill/>
          <a:ln w="63500">
            <a:solidFill>
              <a:srgbClr val="FFB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Llun 15">
            <a:extLst>
              <a:ext uri="{FF2B5EF4-FFF2-40B4-BE49-F238E27FC236}">
                <a16:creationId xmlns:a16="http://schemas.microsoft.com/office/drawing/2014/main" id="{7A3E8F1B-07C1-F206-0702-BF10FAB89B7D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2957647" y="3347860"/>
            <a:ext cx="1634439" cy="1634439"/>
          </a:xfrm>
          <a:prstGeom prst="rect">
            <a:avLst/>
          </a:prstGeom>
        </p:spPr>
      </p:pic>
      <p:sp>
        <p:nvSpPr>
          <p:cNvPr id="17" name="Petryal 16">
            <a:extLst>
              <a:ext uri="{FF2B5EF4-FFF2-40B4-BE49-F238E27FC236}">
                <a16:creationId xmlns:a16="http://schemas.microsoft.com/office/drawing/2014/main" id="{4C0DE96D-A4ED-7D4D-5CE7-2E2DA57BDA63}"/>
              </a:ext>
            </a:extLst>
          </p:cNvPr>
          <p:cNvSpPr/>
          <p:nvPr/>
        </p:nvSpPr>
        <p:spPr>
          <a:xfrm>
            <a:off x="2863516" y="3493001"/>
            <a:ext cx="1894114" cy="1894114"/>
          </a:xfrm>
          <a:prstGeom prst="rect">
            <a:avLst/>
          </a:prstGeom>
          <a:noFill/>
          <a:ln w="63500">
            <a:solidFill>
              <a:srgbClr val="FFB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etryal 17">
            <a:extLst>
              <a:ext uri="{FF2B5EF4-FFF2-40B4-BE49-F238E27FC236}">
                <a16:creationId xmlns:a16="http://schemas.microsoft.com/office/drawing/2014/main" id="{EE215725-A7BD-A6B3-FE42-3BF3F904DB5D}"/>
              </a:ext>
            </a:extLst>
          </p:cNvPr>
          <p:cNvSpPr/>
          <p:nvPr/>
        </p:nvSpPr>
        <p:spPr>
          <a:xfrm>
            <a:off x="5148943" y="3465620"/>
            <a:ext cx="1894114" cy="1894114"/>
          </a:xfrm>
          <a:prstGeom prst="rect">
            <a:avLst/>
          </a:prstGeom>
          <a:noFill/>
          <a:ln w="63500">
            <a:solidFill>
              <a:srgbClr val="FFB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utoShape 4" descr="The School Auditorium is Filled with Anticipation As Students Eagerly Await  the Start of the Assembly. Stock Vector - Illustration of student,  generated: 320523644">
            <a:extLst>
              <a:ext uri="{FF2B5EF4-FFF2-40B4-BE49-F238E27FC236}">
                <a16:creationId xmlns:a16="http://schemas.microsoft.com/office/drawing/2014/main" id="{DC2B8B80-1666-0C80-9140-9AF5AA3358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" name="Llun 19">
            <a:extLst>
              <a:ext uri="{FF2B5EF4-FFF2-40B4-BE49-F238E27FC236}">
                <a16:creationId xmlns:a16="http://schemas.microsoft.com/office/drawing/2014/main" id="{5833D013-4959-BE3F-48FA-8A7DB13A60E7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5214715" y="3865956"/>
            <a:ext cx="1762569" cy="991445"/>
          </a:xfrm>
          <a:prstGeom prst="rect">
            <a:avLst/>
          </a:prstGeom>
        </p:spPr>
      </p:pic>
      <p:pic>
        <p:nvPicPr>
          <p:cNvPr id="21" name="Llun 20">
            <a:extLst>
              <a:ext uri="{FF2B5EF4-FFF2-40B4-BE49-F238E27FC236}">
                <a16:creationId xmlns:a16="http://schemas.microsoft.com/office/drawing/2014/main" id="{651A2E76-1C76-2AD5-7590-93A6C647D970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600535" y="3502274"/>
            <a:ext cx="1659944" cy="1659944"/>
          </a:xfrm>
          <a:prstGeom prst="rect">
            <a:avLst/>
          </a:prstGeom>
        </p:spPr>
      </p:pic>
      <p:sp>
        <p:nvSpPr>
          <p:cNvPr id="22" name="Petryal 21">
            <a:extLst>
              <a:ext uri="{FF2B5EF4-FFF2-40B4-BE49-F238E27FC236}">
                <a16:creationId xmlns:a16="http://schemas.microsoft.com/office/drawing/2014/main" id="{042775C8-BE1F-9C88-98FC-02E6C494E29B}"/>
              </a:ext>
            </a:extLst>
          </p:cNvPr>
          <p:cNvSpPr/>
          <p:nvPr/>
        </p:nvSpPr>
        <p:spPr>
          <a:xfrm>
            <a:off x="7465494" y="3440748"/>
            <a:ext cx="1894114" cy="1894114"/>
          </a:xfrm>
          <a:prstGeom prst="rect">
            <a:avLst/>
          </a:prstGeom>
          <a:noFill/>
          <a:ln w="63500">
            <a:solidFill>
              <a:srgbClr val="FFB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Blwch Testun 22">
            <a:extLst>
              <a:ext uri="{FF2B5EF4-FFF2-40B4-BE49-F238E27FC236}">
                <a16:creationId xmlns:a16="http://schemas.microsoft.com/office/drawing/2014/main" id="{BCDC807E-34DA-693D-1DA8-E9CC02A9315A}"/>
              </a:ext>
            </a:extLst>
          </p:cNvPr>
          <p:cNvSpPr txBox="1"/>
          <p:nvPr/>
        </p:nvSpPr>
        <p:spPr>
          <a:xfrm>
            <a:off x="431391" y="2442772"/>
            <a:ext cx="1783731" cy="400110"/>
          </a:xfrm>
          <a:prstGeom prst="rect">
            <a:avLst/>
          </a:prstGeom>
          <a:solidFill>
            <a:srgbClr val="FFFF99"/>
          </a:solidFill>
          <a:ln w="41275">
            <a:solidFill>
              <a:srgbClr val="FFB3FF">
                <a:alpha val="84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Ysgol 1" panose="00000400000000000000" pitchFamily="2" charset="0"/>
              </a:rPr>
              <a:t>Amser</a:t>
            </a:r>
            <a:r>
              <a:rPr lang="en-US" sz="2000" b="1" dirty="0">
                <a:latin typeface="Ysgol 1" panose="00000400000000000000" pitchFamily="2" charset="0"/>
              </a:rPr>
              <a:t> </a:t>
            </a:r>
            <a:r>
              <a:rPr lang="en-US" sz="2000" b="1" dirty="0" err="1">
                <a:latin typeface="Ysgol 1" panose="00000400000000000000" pitchFamily="2" charset="0"/>
              </a:rPr>
              <a:t>cylch</a:t>
            </a:r>
            <a:r>
              <a:rPr lang="en-US" sz="2000" dirty="0">
                <a:latin typeface="Ysgol 1" panose="00000400000000000000" pitchFamily="2" charset="0"/>
              </a:rPr>
              <a:t> </a:t>
            </a:r>
            <a:endParaRPr lang="en-GB" sz="2000" i="1" dirty="0">
              <a:latin typeface="Ysgol 1" panose="00000400000000000000" pitchFamily="2" charset="0"/>
            </a:endParaRPr>
          </a:p>
        </p:txBody>
      </p:sp>
      <p:sp>
        <p:nvSpPr>
          <p:cNvPr id="24" name="Blwch Testun 23">
            <a:extLst>
              <a:ext uri="{FF2B5EF4-FFF2-40B4-BE49-F238E27FC236}">
                <a16:creationId xmlns:a16="http://schemas.microsoft.com/office/drawing/2014/main" id="{C323AD32-6865-E596-CDE4-6311DC3AD623}"/>
              </a:ext>
            </a:extLst>
          </p:cNvPr>
          <p:cNvSpPr txBox="1"/>
          <p:nvPr/>
        </p:nvSpPr>
        <p:spPr>
          <a:xfrm>
            <a:off x="2725592" y="2450028"/>
            <a:ext cx="2142723" cy="400110"/>
          </a:xfrm>
          <a:prstGeom prst="rect">
            <a:avLst/>
          </a:prstGeom>
          <a:solidFill>
            <a:srgbClr val="FFFF99"/>
          </a:solidFill>
          <a:ln w="41275">
            <a:solidFill>
              <a:srgbClr val="FFB3FF">
                <a:alpha val="84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Ysgol 1" panose="00000400000000000000" pitchFamily="2" charset="0"/>
              </a:rPr>
              <a:t>Amser</a:t>
            </a:r>
            <a:r>
              <a:rPr lang="en-US" sz="2000" b="1" dirty="0">
                <a:latin typeface="Ysgol 1" panose="00000400000000000000" pitchFamily="2" charset="0"/>
              </a:rPr>
              <a:t> </a:t>
            </a:r>
            <a:r>
              <a:rPr lang="en-US" sz="2000" b="1" dirty="0" err="1">
                <a:latin typeface="Ysgol 1" panose="00000400000000000000" pitchFamily="2" charset="0"/>
              </a:rPr>
              <a:t>chwarae</a:t>
            </a:r>
            <a:r>
              <a:rPr lang="en-US" sz="2000" dirty="0">
                <a:latin typeface="Ysgol 1" panose="00000400000000000000" pitchFamily="2" charset="0"/>
              </a:rPr>
              <a:t> </a:t>
            </a:r>
            <a:endParaRPr lang="en-GB" sz="2000" i="1" dirty="0">
              <a:latin typeface="Ysgol 1" panose="00000400000000000000" pitchFamily="2" charset="0"/>
            </a:endParaRPr>
          </a:p>
        </p:txBody>
      </p:sp>
      <p:sp>
        <p:nvSpPr>
          <p:cNvPr id="25" name="Blwch Testun 24">
            <a:extLst>
              <a:ext uri="{FF2B5EF4-FFF2-40B4-BE49-F238E27FC236}">
                <a16:creationId xmlns:a16="http://schemas.microsoft.com/office/drawing/2014/main" id="{4E1C0C5C-DE31-CD73-EA0E-E49C435DC25A}"/>
              </a:ext>
            </a:extLst>
          </p:cNvPr>
          <p:cNvSpPr txBox="1"/>
          <p:nvPr/>
        </p:nvSpPr>
        <p:spPr>
          <a:xfrm>
            <a:off x="4981841" y="2461605"/>
            <a:ext cx="2142723" cy="400110"/>
          </a:xfrm>
          <a:prstGeom prst="rect">
            <a:avLst/>
          </a:prstGeom>
          <a:solidFill>
            <a:srgbClr val="FFFF99"/>
          </a:solidFill>
          <a:ln w="41275">
            <a:solidFill>
              <a:srgbClr val="FFB3FF">
                <a:alpha val="84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Ysgol 1" panose="00000400000000000000" pitchFamily="2" charset="0"/>
              </a:rPr>
              <a:t>Amser</a:t>
            </a:r>
            <a:r>
              <a:rPr lang="en-US" sz="2000" b="1" dirty="0">
                <a:latin typeface="Ysgol 1" panose="00000400000000000000" pitchFamily="2" charset="0"/>
              </a:rPr>
              <a:t> </a:t>
            </a:r>
            <a:r>
              <a:rPr lang="en-US" sz="2000" b="1" dirty="0" err="1">
                <a:latin typeface="Ysgol 1" panose="00000400000000000000" pitchFamily="2" charset="0"/>
              </a:rPr>
              <a:t>cinio</a:t>
            </a:r>
            <a:r>
              <a:rPr lang="en-US" sz="2000" dirty="0">
                <a:latin typeface="Ysgol 1" panose="00000400000000000000" pitchFamily="2" charset="0"/>
              </a:rPr>
              <a:t> </a:t>
            </a:r>
            <a:endParaRPr lang="en-GB" sz="2000" i="1" dirty="0">
              <a:latin typeface="Ysgol 1" panose="00000400000000000000" pitchFamily="2" charset="0"/>
            </a:endParaRPr>
          </a:p>
        </p:txBody>
      </p:sp>
      <p:sp>
        <p:nvSpPr>
          <p:cNvPr id="26" name="Blwch Testun 25">
            <a:extLst>
              <a:ext uri="{FF2B5EF4-FFF2-40B4-BE49-F238E27FC236}">
                <a16:creationId xmlns:a16="http://schemas.microsoft.com/office/drawing/2014/main" id="{F7E7353B-DDBE-D2AE-A3A3-08C98D41F6AC}"/>
              </a:ext>
            </a:extLst>
          </p:cNvPr>
          <p:cNvSpPr txBox="1"/>
          <p:nvPr/>
        </p:nvSpPr>
        <p:spPr>
          <a:xfrm>
            <a:off x="9780558" y="2418233"/>
            <a:ext cx="2142723" cy="707886"/>
          </a:xfrm>
          <a:prstGeom prst="rect">
            <a:avLst/>
          </a:prstGeom>
          <a:solidFill>
            <a:srgbClr val="FFFF99"/>
          </a:solidFill>
          <a:ln w="41275">
            <a:solidFill>
              <a:srgbClr val="FFB3FF">
                <a:alpha val="84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Ysgol 1" panose="00000400000000000000" pitchFamily="2" charset="0"/>
              </a:rPr>
              <a:t>Amser</a:t>
            </a:r>
            <a:r>
              <a:rPr lang="en-US" sz="2000" b="1" dirty="0">
                <a:latin typeface="Ysgol 1" panose="00000400000000000000" pitchFamily="2" charset="0"/>
              </a:rPr>
              <a:t> </a:t>
            </a:r>
            <a:r>
              <a:rPr lang="en-US" sz="2000" b="1" dirty="0" err="1">
                <a:latin typeface="Ysgol 1" panose="00000400000000000000" pitchFamily="2" charset="0"/>
              </a:rPr>
              <a:t>llaeth</a:t>
            </a:r>
            <a:r>
              <a:rPr lang="en-US" sz="2000" b="1" dirty="0">
                <a:latin typeface="Ysgol 1" panose="00000400000000000000" pitchFamily="2" charset="0"/>
              </a:rPr>
              <a:t> a </a:t>
            </a:r>
            <a:r>
              <a:rPr lang="en-US" sz="2000" b="1" dirty="0" err="1">
                <a:latin typeface="Ysgol 1" panose="00000400000000000000" pitchFamily="2" charset="0"/>
              </a:rPr>
              <a:t>ffrwyth</a:t>
            </a:r>
            <a:r>
              <a:rPr lang="en-US" sz="2000" dirty="0">
                <a:latin typeface="Ysgol 1" panose="00000400000000000000" pitchFamily="2" charset="0"/>
              </a:rPr>
              <a:t> </a:t>
            </a:r>
            <a:endParaRPr lang="en-GB" sz="2000" i="1" dirty="0">
              <a:latin typeface="Ysgol 1" panose="00000400000000000000" pitchFamily="2" charset="0"/>
            </a:endParaRPr>
          </a:p>
        </p:txBody>
      </p:sp>
      <p:sp>
        <p:nvSpPr>
          <p:cNvPr id="27" name="Blwch Testun 26">
            <a:extLst>
              <a:ext uri="{FF2B5EF4-FFF2-40B4-BE49-F238E27FC236}">
                <a16:creationId xmlns:a16="http://schemas.microsoft.com/office/drawing/2014/main" id="{5C1C6CA3-0104-19FE-4E19-A3413ADA01FA}"/>
              </a:ext>
            </a:extLst>
          </p:cNvPr>
          <p:cNvSpPr txBox="1"/>
          <p:nvPr/>
        </p:nvSpPr>
        <p:spPr>
          <a:xfrm>
            <a:off x="291084" y="4999370"/>
            <a:ext cx="2142723" cy="400110"/>
          </a:xfrm>
          <a:prstGeom prst="rect">
            <a:avLst/>
          </a:prstGeom>
          <a:solidFill>
            <a:srgbClr val="FFFF99"/>
          </a:solidFill>
          <a:ln w="41275">
            <a:solidFill>
              <a:srgbClr val="FFB3FF">
                <a:alpha val="84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Ysgol 1" panose="00000400000000000000" pitchFamily="2" charset="0"/>
              </a:rPr>
              <a:t>Amser</a:t>
            </a:r>
            <a:r>
              <a:rPr lang="en-US" sz="2000" b="1" dirty="0">
                <a:latin typeface="Ysgol 1" panose="00000400000000000000" pitchFamily="2" charset="0"/>
              </a:rPr>
              <a:t> </a:t>
            </a:r>
            <a:r>
              <a:rPr lang="en-US" sz="2000" b="1" dirty="0" err="1">
                <a:latin typeface="Ysgol 1" panose="00000400000000000000" pitchFamily="2" charset="0"/>
              </a:rPr>
              <a:t>tacluso</a:t>
            </a:r>
            <a:r>
              <a:rPr lang="en-US" sz="2000" dirty="0">
                <a:latin typeface="Ysgol 1" panose="00000400000000000000" pitchFamily="2" charset="0"/>
              </a:rPr>
              <a:t> </a:t>
            </a:r>
            <a:endParaRPr lang="en-GB" sz="2000" i="1" dirty="0">
              <a:latin typeface="Ysgol 1" panose="00000400000000000000" pitchFamily="2" charset="0"/>
            </a:endParaRPr>
          </a:p>
        </p:txBody>
      </p:sp>
      <p:sp>
        <p:nvSpPr>
          <p:cNvPr id="28" name="Blwch Testun 27">
            <a:extLst>
              <a:ext uri="{FF2B5EF4-FFF2-40B4-BE49-F238E27FC236}">
                <a16:creationId xmlns:a16="http://schemas.microsoft.com/office/drawing/2014/main" id="{35844A4C-8B16-2316-8931-AFBA32810B83}"/>
              </a:ext>
            </a:extLst>
          </p:cNvPr>
          <p:cNvSpPr txBox="1"/>
          <p:nvPr/>
        </p:nvSpPr>
        <p:spPr>
          <a:xfrm>
            <a:off x="7384481" y="2430147"/>
            <a:ext cx="2142723" cy="400110"/>
          </a:xfrm>
          <a:prstGeom prst="rect">
            <a:avLst/>
          </a:prstGeom>
          <a:solidFill>
            <a:srgbClr val="FFFF99"/>
          </a:solidFill>
          <a:ln w="41275">
            <a:solidFill>
              <a:srgbClr val="FFB3FF">
                <a:alpha val="84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Ysgol 1" panose="00000400000000000000" pitchFamily="2" charset="0"/>
              </a:rPr>
              <a:t>Mynd</a:t>
            </a:r>
            <a:r>
              <a:rPr lang="en-US" sz="2000" b="1" dirty="0">
                <a:latin typeface="Ysgol 1" panose="00000400000000000000" pitchFamily="2" charset="0"/>
              </a:rPr>
              <a:t> </a:t>
            </a:r>
            <a:r>
              <a:rPr lang="en-US" sz="2000" b="1" dirty="0" err="1">
                <a:latin typeface="Ysgol 1" panose="00000400000000000000" pitchFamily="2" charset="0"/>
              </a:rPr>
              <a:t>adref</a:t>
            </a:r>
            <a:endParaRPr lang="en-GB" sz="2000" b="1" dirty="0">
              <a:latin typeface="Ysgol 1" panose="00000400000000000000" pitchFamily="2" charset="0"/>
            </a:endParaRPr>
          </a:p>
        </p:txBody>
      </p:sp>
      <p:sp>
        <p:nvSpPr>
          <p:cNvPr id="29" name="Blwch Testun 28">
            <a:extLst>
              <a:ext uri="{FF2B5EF4-FFF2-40B4-BE49-F238E27FC236}">
                <a16:creationId xmlns:a16="http://schemas.microsoft.com/office/drawing/2014/main" id="{4E5C8AC5-E9F9-F3D4-8FA5-D5E827D35FEF}"/>
              </a:ext>
            </a:extLst>
          </p:cNvPr>
          <p:cNvSpPr txBox="1"/>
          <p:nvPr/>
        </p:nvSpPr>
        <p:spPr>
          <a:xfrm>
            <a:off x="2703504" y="5039229"/>
            <a:ext cx="2142723" cy="400110"/>
          </a:xfrm>
          <a:prstGeom prst="rect">
            <a:avLst/>
          </a:prstGeom>
          <a:solidFill>
            <a:srgbClr val="FFFF99"/>
          </a:solidFill>
          <a:ln w="41275">
            <a:solidFill>
              <a:srgbClr val="FFB3FF">
                <a:alpha val="84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Ysgol 1" panose="00000400000000000000" pitchFamily="2" charset="0"/>
              </a:rPr>
              <a:t>Sesiwn</a:t>
            </a:r>
            <a:r>
              <a:rPr lang="en-US" sz="2000" b="1" dirty="0">
                <a:latin typeface="Ysgol 1" panose="00000400000000000000" pitchFamily="2" charset="0"/>
              </a:rPr>
              <a:t> </a:t>
            </a:r>
            <a:r>
              <a:rPr lang="en-US" sz="2000" b="1" dirty="0" err="1">
                <a:latin typeface="Ysgol 1" panose="00000400000000000000" pitchFamily="2" charset="0"/>
              </a:rPr>
              <a:t>ganu</a:t>
            </a:r>
            <a:endParaRPr lang="en-GB" sz="2000" b="1" dirty="0">
              <a:latin typeface="Ysgol 1" panose="00000400000000000000" pitchFamily="2" charset="0"/>
            </a:endParaRPr>
          </a:p>
        </p:txBody>
      </p:sp>
      <p:sp>
        <p:nvSpPr>
          <p:cNvPr id="30" name="Blwch Testun 29">
            <a:extLst>
              <a:ext uri="{FF2B5EF4-FFF2-40B4-BE49-F238E27FC236}">
                <a16:creationId xmlns:a16="http://schemas.microsoft.com/office/drawing/2014/main" id="{58534DFD-49CB-7A20-BF6E-1E92B2F14259}"/>
              </a:ext>
            </a:extLst>
          </p:cNvPr>
          <p:cNvSpPr txBox="1"/>
          <p:nvPr/>
        </p:nvSpPr>
        <p:spPr>
          <a:xfrm>
            <a:off x="5006239" y="5039229"/>
            <a:ext cx="2142723" cy="400110"/>
          </a:xfrm>
          <a:prstGeom prst="rect">
            <a:avLst/>
          </a:prstGeom>
          <a:solidFill>
            <a:srgbClr val="FFFF99"/>
          </a:solidFill>
          <a:ln w="41275">
            <a:solidFill>
              <a:srgbClr val="FFB3FF">
                <a:alpha val="84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Ysgol 1" panose="00000400000000000000" pitchFamily="2" charset="0"/>
              </a:rPr>
              <a:t>Gwasanaeth</a:t>
            </a:r>
            <a:endParaRPr lang="en-GB" sz="2000" b="1" dirty="0">
              <a:latin typeface="Ysgol 1" panose="00000400000000000000" pitchFamily="2" charset="0"/>
            </a:endParaRPr>
          </a:p>
        </p:txBody>
      </p:sp>
      <p:sp>
        <p:nvSpPr>
          <p:cNvPr id="31" name="Blwch Testun 30">
            <a:extLst>
              <a:ext uri="{FF2B5EF4-FFF2-40B4-BE49-F238E27FC236}">
                <a16:creationId xmlns:a16="http://schemas.microsoft.com/office/drawing/2014/main" id="{1A68D072-896B-C8A9-3C86-5EFA763AB1ED}"/>
              </a:ext>
            </a:extLst>
          </p:cNvPr>
          <p:cNvSpPr txBox="1"/>
          <p:nvPr/>
        </p:nvSpPr>
        <p:spPr>
          <a:xfrm>
            <a:off x="7341189" y="5021074"/>
            <a:ext cx="2142723" cy="400110"/>
          </a:xfrm>
          <a:prstGeom prst="rect">
            <a:avLst/>
          </a:prstGeom>
          <a:solidFill>
            <a:srgbClr val="FFFF99"/>
          </a:solidFill>
          <a:ln w="41275">
            <a:solidFill>
              <a:srgbClr val="FFB3FF">
                <a:alpha val="84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Ysgol 1" panose="00000400000000000000" pitchFamily="2" charset="0"/>
              </a:rPr>
              <a:t>Amser</a:t>
            </a:r>
            <a:r>
              <a:rPr lang="en-US" sz="2000" b="1" dirty="0">
                <a:latin typeface="Ysgol 1" panose="00000400000000000000" pitchFamily="2" charset="0"/>
              </a:rPr>
              <a:t> </a:t>
            </a:r>
            <a:r>
              <a:rPr lang="en-US" sz="2000" b="1" dirty="0" err="1">
                <a:latin typeface="Ysgol 1" panose="00000400000000000000" pitchFamily="2" charset="0"/>
              </a:rPr>
              <a:t>stori</a:t>
            </a:r>
            <a:endParaRPr lang="en-GB" sz="2000" b="1" dirty="0">
              <a:latin typeface="Ysgol 1" panose="00000400000000000000" pitchFamily="2" charset="0"/>
            </a:endParaRPr>
          </a:p>
        </p:txBody>
      </p:sp>
      <p:sp>
        <p:nvSpPr>
          <p:cNvPr id="32" name="Petryal 31">
            <a:extLst>
              <a:ext uri="{FF2B5EF4-FFF2-40B4-BE49-F238E27FC236}">
                <a16:creationId xmlns:a16="http://schemas.microsoft.com/office/drawing/2014/main" id="{379F489F-6B6F-04FC-4674-38D80AFD3723}"/>
              </a:ext>
            </a:extLst>
          </p:cNvPr>
          <p:cNvSpPr/>
          <p:nvPr/>
        </p:nvSpPr>
        <p:spPr>
          <a:xfrm>
            <a:off x="9912382" y="3369404"/>
            <a:ext cx="1894114" cy="1894114"/>
          </a:xfrm>
          <a:prstGeom prst="rect">
            <a:avLst/>
          </a:prstGeom>
          <a:noFill/>
          <a:ln w="63500">
            <a:solidFill>
              <a:srgbClr val="FFB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Blwch Testun 32">
            <a:extLst>
              <a:ext uri="{FF2B5EF4-FFF2-40B4-BE49-F238E27FC236}">
                <a16:creationId xmlns:a16="http://schemas.microsoft.com/office/drawing/2014/main" id="{F7430494-B5D4-2233-1C3E-7B406232534F}"/>
              </a:ext>
            </a:extLst>
          </p:cNvPr>
          <p:cNvSpPr txBox="1"/>
          <p:nvPr/>
        </p:nvSpPr>
        <p:spPr>
          <a:xfrm>
            <a:off x="9758193" y="5021074"/>
            <a:ext cx="2142723" cy="400110"/>
          </a:xfrm>
          <a:prstGeom prst="rect">
            <a:avLst/>
          </a:prstGeom>
          <a:solidFill>
            <a:srgbClr val="FFFF99"/>
          </a:solidFill>
          <a:ln w="41275">
            <a:solidFill>
              <a:srgbClr val="FFB3FF">
                <a:alpha val="84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Ysgol 1" panose="00000400000000000000" pitchFamily="2" charset="0"/>
              </a:rPr>
              <a:t>Amser</a:t>
            </a:r>
            <a:r>
              <a:rPr lang="en-US" sz="2000" b="1" dirty="0">
                <a:latin typeface="Ysgol 1" panose="00000400000000000000" pitchFamily="2" charset="0"/>
              </a:rPr>
              <a:t> Aur</a:t>
            </a:r>
            <a:endParaRPr lang="en-GB" sz="2000" b="1" dirty="0">
              <a:latin typeface="Ysgol 1" panose="00000400000000000000" pitchFamily="2" charset="0"/>
            </a:endParaRPr>
          </a:p>
        </p:txBody>
      </p:sp>
      <p:sp>
        <p:nvSpPr>
          <p:cNvPr id="34" name="Swigen Siarad: Petryal â Chorneli Crwn 33">
            <a:extLst>
              <a:ext uri="{FF2B5EF4-FFF2-40B4-BE49-F238E27FC236}">
                <a16:creationId xmlns:a16="http://schemas.microsoft.com/office/drawing/2014/main" id="{CECC6B5F-28D2-4348-A898-D726348468B8}"/>
              </a:ext>
            </a:extLst>
          </p:cNvPr>
          <p:cNvSpPr/>
          <p:nvPr/>
        </p:nvSpPr>
        <p:spPr>
          <a:xfrm>
            <a:off x="21449" y="5562554"/>
            <a:ext cx="4142531" cy="584775"/>
          </a:xfrm>
          <a:prstGeom prst="wedgeRoundRectCallout">
            <a:avLst>
              <a:gd name="adj1" fmla="val -51889"/>
              <a:gd name="adj2" fmla="val 98241"/>
              <a:gd name="adj3" fmla="val 16667"/>
            </a:avLst>
          </a:prstGeom>
          <a:solidFill>
            <a:srgbClr val="FFB3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Ga </a:t>
            </a:r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i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fynd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I’r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toiled…? </a:t>
            </a:r>
            <a:r>
              <a:rPr lang="en-US" i="1" dirty="0">
                <a:solidFill>
                  <a:schemeClr val="tx1"/>
                </a:solidFill>
                <a:latin typeface="Ysgol 1" panose="00000400000000000000" pitchFamily="2" charset="0"/>
              </a:rPr>
              <a:t>/ Can I go to the toilet…?</a:t>
            </a:r>
            <a:endParaRPr lang="en-GB" i="1" dirty="0">
              <a:solidFill>
                <a:schemeClr val="tx1"/>
              </a:solidFill>
              <a:latin typeface="Ysgol 1" panose="00000400000000000000" pitchFamily="2" charset="0"/>
            </a:endParaRPr>
          </a:p>
        </p:txBody>
      </p:sp>
      <p:sp>
        <p:nvSpPr>
          <p:cNvPr id="35" name="Swigen Siarad: Petryal â Chorneli Crwn 34">
            <a:extLst>
              <a:ext uri="{FF2B5EF4-FFF2-40B4-BE49-F238E27FC236}">
                <a16:creationId xmlns:a16="http://schemas.microsoft.com/office/drawing/2014/main" id="{7FF50593-17C7-0D2B-EDAB-C40D557D6E96}"/>
              </a:ext>
            </a:extLst>
          </p:cNvPr>
          <p:cNvSpPr/>
          <p:nvPr/>
        </p:nvSpPr>
        <p:spPr>
          <a:xfrm>
            <a:off x="4277282" y="5562554"/>
            <a:ext cx="3741937" cy="584775"/>
          </a:xfrm>
          <a:prstGeom prst="wedgeRoundRectCallout">
            <a:avLst>
              <a:gd name="adj1" fmla="val -51889"/>
              <a:gd name="adj2" fmla="val 98241"/>
              <a:gd name="adj3" fmla="val 16667"/>
            </a:avLst>
          </a:prstGeom>
          <a:solidFill>
            <a:srgbClr val="FFB3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Ga </a:t>
            </a:r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i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Ysgol 1" panose="00000400000000000000" pitchFamily="2" charset="0"/>
              </a:rPr>
              <a:t>ddiod</a:t>
            </a:r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…? </a:t>
            </a:r>
            <a:r>
              <a:rPr lang="en-US" dirty="0">
                <a:solidFill>
                  <a:schemeClr val="tx1"/>
                </a:solidFill>
                <a:latin typeface="Ysgol 1" panose="00000400000000000000" pitchFamily="2" charset="0"/>
              </a:rPr>
              <a:t>/ </a:t>
            </a:r>
            <a:r>
              <a:rPr lang="en-US" i="1" dirty="0">
                <a:solidFill>
                  <a:schemeClr val="tx1"/>
                </a:solidFill>
                <a:latin typeface="Ysgol 1" panose="00000400000000000000" pitchFamily="2" charset="0"/>
              </a:rPr>
              <a:t>Can I have a drink…?</a:t>
            </a:r>
            <a:endParaRPr lang="en-GB" i="1" dirty="0">
              <a:solidFill>
                <a:schemeClr val="tx1"/>
              </a:solidFill>
              <a:latin typeface="Ysgol 1" panose="00000400000000000000" pitchFamily="2" charset="0"/>
            </a:endParaRPr>
          </a:p>
        </p:txBody>
      </p:sp>
      <p:sp>
        <p:nvSpPr>
          <p:cNvPr id="36" name="Swigen Siarad: Petryal â Chorneli Crwn 35">
            <a:extLst>
              <a:ext uri="{FF2B5EF4-FFF2-40B4-BE49-F238E27FC236}">
                <a16:creationId xmlns:a16="http://schemas.microsoft.com/office/drawing/2014/main" id="{E0714CE5-08D1-8693-2EE7-E2E181E7FBB6}"/>
              </a:ext>
            </a:extLst>
          </p:cNvPr>
          <p:cNvSpPr/>
          <p:nvPr/>
        </p:nvSpPr>
        <p:spPr>
          <a:xfrm>
            <a:off x="8143985" y="5566025"/>
            <a:ext cx="4026566" cy="584775"/>
          </a:xfrm>
          <a:prstGeom prst="wedgeRoundRectCallout">
            <a:avLst>
              <a:gd name="adj1" fmla="val -51889"/>
              <a:gd name="adj2" fmla="val 98241"/>
              <a:gd name="adj3" fmla="val 16667"/>
            </a:avLst>
          </a:prstGeom>
          <a:solidFill>
            <a:srgbClr val="FFB3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Ysgol 1" panose="00000400000000000000" pitchFamily="2" charset="0"/>
              </a:rPr>
              <a:t>Ga I help? </a:t>
            </a:r>
            <a:r>
              <a:rPr lang="en-US" i="1" dirty="0">
                <a:solidFill>
                  <a:schemeClr val="tx1"/>
                </a:solidFill>
                <a:latin typeface="Ysgol 1" panose="00000400000000000000" pitchFamily="2" charset="0"/>
              </a:rPr>
              <a:t>/ Can I have some help?</a:t>
            </a:r>
            <a:endParaRPr lang="en-GB" i="1" dirty="0">
              <a:solidFill>
                <a:schemeClr val="tx1"/>
              </a:solidFill>
              <a:latin typeface="Ysgol 1" panose="00000400000000000000" pitchFamily="2" charset="0"/>
            </a:endParaRPr>
          </a:p>
        </p:txBody>
      </p:sp>
      <p:sp>
        <p:nvSpPr>
          <p:cNvPr id="38" name="Petryal: Corneli Crwn 37">
            <a:extLst>
              <a:ext uri="{FF2B5EF4-FFF2-40B4-BE49-F238E27FC236}">
                <a16:creationId xmlns:a16="http://schemas.microsoft.com/office/drawing/2014/main" id="{AB5257C9-5356-9B5B-A9A4-6AFA3BA6E18A}"/>
              </a:ext>
            </a:extLst>
          </p:cNvPr>
          <p:cNvSpPr/>
          <p:nvPr/>
        </p:nvSpPr>
        <p:spPr>
          <a:xfrm>
            <a:off x="1314421" y="6280881"/>
            <a:ext cx="2387846" cy="48143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Ysgol 1" panose="00000400000000000000" pitchFamily="2" charset="0"/>
              </a:rPr>
              <a:t>Cei</a:t>
            </a:r>
            <a:r>
              <a:rPr lang="en-US" sz="2000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Ysgol 1" panose="00000400000000000000" pitchFamily="2" charset="0"/>
              </a:rPr>
              <a:t>/ </a:t>
            </a:r>
            <a:r>
              <a:rPr lang="en-US" sz="2000" i="1" dirty="0">
                <a:solidFill>
                  <a:schemeClr val="tx1"/>
                </a:solidFill>
                <a:latin typeface="Ysgol 1" panose="00000400000000000000" pitchFamily="2" charset="0"/>
              </a:rPr>
              <a:t>Yes.</a:t>
            </a:r>
            <a:endParaRPr lang="en-GB" sz="2000" i="1" dirty="0">
              <a:solidFill>
                <a:schemeClr val="tx1"/>
              </a:solidFill>
              <a:latin typeface="Ysgol 1" panose="00000400000000000000" pitchFamily="2" charset="0"/>
            </a:endParaRPr>
          </a:p>
        </p:txBody>
      </p:sp>
      <p:sp>
        <p:nvSpPr>
          <p:cNvPr id="39" name="Petryal: Corneli Crwn 38">
            <a:extLst>
              <a:ext uri="{FF2B5EF4-FFF2-40B4-BE49-F238E27FC236}">
                <a16:creationId xmlns:a16="http://schemas.microsoft.com/office/drawing/2014/main" id="{38C6F193-BFDC-EABF-DA55-7D9F80EA7407}"/>
              </a:ext>
            </a:extLst>
          </p:cNvPr>
          <p:cNvSpPr/>
          <p:nvPr/>
        </p:nvSpPr>
        <p:spPr>
          <a:xfrm>
            <a:off x="5631373" y="6253071"/>
            <a:ext cx="2387846" cy="48143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Ysgol 1" panose="00000400000000000000" pitchFamily="2" charset="0"/>
              </a:rPr>
              <a:t>Na </a:t>
            </a:r>
            <a:r>
              <a:rPr lang="en-US" sz="2000" b="1" dirty="0" err="1">
                <a:solidFill>
                  <a:schemeClr val="tx1"/>
                </a:solidFill>
                <a:latin typeface="Ysgol 1" panose="00000400000000000000" pitchFamily="2" charset="0"/>
              </a:rPr>
              <a:t>chei</a:t>
            </a:r>
            <a:r>
              <a:rPr lang="en-US" sz="2000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Ysgol 1" panose="00000400000000000000" pitchFamily="2" charset="0"/>
              </a:rPr>
              <a:t>/ </a:t>
            </a:r>
            <a:r>
              <a:rPr lang="en-US" sz="2000" i="1" dirty="0">
                <a:solidFill>
                  <a:schemeClr val="tx1"/>
                </a:solidFill>
                <a:latin typeface="Ysgol 1" panose="00000400000000000000" pitchFamily="2" charset="0"/>
              </a:rPr>
              <a:t>No.</a:t>
            </a:r>
            <a:endParaRPr lang="en-GB" sz="2000" i="1" dirty="0">
              <a:solidFill>
                <a:schemeClr val="tx1"/>
              </a:solidFill>
              <a:latin typeface="Ysgol 1" panose="00000400000000000000" pitchFamily="2" charset="0"/>
            </a:endParaRPr>
          </a:p>
        </p:txBody>
      </p:sp>
      <p:sp>
        <p:nvSpPr>
          <p:cNvPr id="40" name="Petryal: Corneli Crwn 39">
            <a:extLst>
              <a:ext uri="{FF2B5EF4-FFF2-40B4-BE49-F238E27FC236}">
                <a16:creationId xmlns:a16="http://schemas.microsoft.com/office/drawing/2014/main" id="{E16A6633-58C9-5417-75FA-43349FD7C803}"/>
              </a:ext>
            </a:extLst>
          </p:cNvPr>
          <p:cNvSpPr/>
          <p:nvPr/>
        </p:nvSpPr>
        <p:spPr>
          <a:xfrm>
            <a:off x="9260479" y="6288352"/>
            <a:ext cx="2931521" cy="48143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Ysgol 1" panose="00000400000000000000" pitchFamily="2" charset="0"/>
              </a:rPr>
              <a:t>Os</a:t>
            </a:r>
            <a:r>
              <a:rPr lang="en-US" sz="2000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Ysgol 1" panose="00000400000000000000" pitchFamily="2" charset="0"/>
              </a:rPr>
              <a:t>gwelwch</a:t>
            </a:r>
            <a:r>
              <a:rPr lang="en-US" sz="2000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Ysgol 1" panose="00000400000000000000" pitchFamily="2" charset="0"/>
              </a:rPr>
              <a:t>yn</a:t>
            </a:r>
            <a:r>
              <a:rPr lang="en-US" sz="2000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Ysgol 1" panose="00000400000000000000" pitchFamily="2" charset="0"/>
              </a:rPr>
              <a:t>dda</a:t>
            </a:r>
            <a:r>
              <a:rPr lang="en-US" sz="2000" b="1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Ysgol 1" panose="00000400000000000000" pitchFamily="2" charset="0"/>
              </a:rPr>
              <a:t>/ </a:t>
            </a:r>
            <a:r>
              <a:rPr lang="en-US" sz="2000" i="1" dirty="0">
                <a:solidFill>
                  <a:schemeClr val="tx1"/>
                </a:solidFill>
                <a:latin typeface="Ysgol 1" panose="00000400000000000000" pitchFamily="2" charset="0"/>
              </a:rPr>
              <a:t>Please</a:t>
            </a:r>
            <a:endParaRPr lang="en-GB" sz="2000" i="1" dirty="0">
              <a:solidFill>
                <a:schemeClr val="tx1"/>
              </a:solidFill>
              <a:latin typeface="Ysgol 1" panose="00000400000000000000" pitchFamily="2" charset="0"/>
            </a:endParaRPr>
          </a:p>
        </p:txBody>
      </p:sp>
      <p:pic>
        <p:nvPicPr>
          <p:cNvPr id="41" name="Llun 40">
            <a:extLst>
              <a:ext uri="{FF2B5EF4-FFF2-40B4-BE49-F238E27FC236}">
                <a16:creationId xmlns:a16="http://schemas.microsoft.com/office/drawing/2014/main" id="{C426D0A6-F6DE-B438-2AFB-AC0672D214ED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0181961" y="3465620"/>
            <a:ext cx="1347437" cy="1347437"/>
          </a:xfrm>
          <a:prstGeom prst="rect">
            <a:avLst/>
          </a:prstGeom>
        </p:spPr>
      </p:pic>
      <p:pic>
        <p:nvPicPr>
          <p:cNvPr id="37" name="1">
            <a:hlinkClick r:id="" action="ppaction://media"/>
            <a:extLst>
              <a:ext uri="{FF2B5EF4-FFF2-40B4-BE49-F238E27FC236}">
                <a16:creationId xmlns:a16="http://schemas.microsoft.com/office/drawing/2014/main" id="{6BCBB257-D656-033C-24D3-190D51DF53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970476" y="840409"/>
            <a:ext cx="244475" cy="244475"/>
          </a:xfrm>
          <a:prstGeom prst="rect">
            <a:avLst/>
          </a:prstGeom>
        </p:spPr>
      </p:pic>
      <p:pic>
        <p:nvPicPr>
          <p:cNvPr id="42" name="2">
            <a:hlinkClick r:id="" action="ppaction://media"/>
            <a:extLst>
              <a:ext uri="{FF2B5EF4-FFF2-40B4-BE49-F238E27FC236}">
                <a16:creationId xmlns:a16="http://schemas.microsoft.com/office/drawing/2014/main" id="{DF72E16A-9152-213A-11A0-7D12CB51A1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4361989" y="784648"/>
            <a:ext cx="256223" cy="256223"/>
          </a:xfrm>
          <a:prstGeom prst="rect">
            <a:avLst/>
          </a:prstGeom>
        </p:spPr>
      </p:pic>
      <p:pic>
        <p:nvPicPr>
          <p:cNvPr id="43" name="3">
            <a:hlinkClick r:id="" action="ppaction://media"/>
            <a:extLst>
              <a:ext uri="{FF2B5EF4-FFF2-40B4-BE49-F238E27FC236}">
                <a16:creationId xmlns:a16="http://schemas.microsoft.com/office/drawing/2014/main" id="{4D4B50AE-AFCE-A23D-F404-D9F1E5C1622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6588550" y="838232"/>
            <a:ext cx="244475" cy="244475"/>
          </a:xfrm>
          <a:prstGeom prst="rect">
            <a:avLst/>
          </a:prstGeom>
        </p:spPr>
      </p:pic>
      <p:pic>
        <p:nvPicPr>
          <p:cNvPr id="44" name="4">
            <a:hlinkClick r:id="" action="ppaction://media"/>
            <a:extLst>
              <a:ext uri="{FF2B5EF4-FFF2-40B4-BE49-F238E27FC236}">
                <a16:creationId xmlns:a16="http://schemas.microsoft.com/office/drawing/2014/main" id="{F240C403-2A5A-FB83-7CAB-6CB217DF38A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9059514" y="832357"/>
            <a:ext cx="256223" cy="256223"/>
          </a:xfrm>
          <a:prstGeom prst="rect">
            <a:avLst/>
          </a:prstGeom>
        </p:spPr>
      </p:pic>
      <p:pic>
        <p:nvPicPr>
          <p:cNvPr id="45" name="5">
            <a:hlinkClick r:id="" action="ppaction://media"/>
            <a:extLst>
              <a:ext uri="{FF2B5EF4-FFF2-40B4-BE49-F238E27FC236}">
                <a16:creationId xmlns:a16="http://schemas.microsoft.com/office/drawing/2014/main" id="{AA825CE3-5C12-6EA4-9DBC-37769FE1F9E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1441867" y="780361"/>
            <a:ext cx="279508" cy="279508"/>
          </a:xfrm>
          <a:prstGeom prst="rect">
            <a:avLst/>
          </a:prstGeom>
        </p:spPr>
      </p:pic>
      <p:pic>
        <p:nvPicPr>
          <p:cNvPr id="46" name="6">
            <a:hlinkClick r:id="" action="ppaction://media"/>
            <a:extLst>
              <a:ext uri="{FF2B5EF4-FFF2-40B4-BE49-F238E27FC236}">
                <a16:creationId xmlns:a16="http://schemas.microsoft.com/office/drawing/2014/main" id="{A298B847-AE8C-34A3-F3B8-B5B81581C55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932030" y="3582493"/>
            <a:ext cx="223342" cy="223342"/>
          </a:xfrm>
          <a:prstGeom prst="rect">
            <a:avLst/>
          </a:prstGeom>
        </p:spPr>
      </p:pic>
      <p:pic>
        <p:nvPicPr>
          <p:cNvPr id="47" name="7">
            <a:hlinkClick r:id="" action="ppaction://media"/>
            <a:extLst>
              <a:ext uri="{FF2B5EF4-FFF2-40B4-BE49-F238E27FC236}">
                <a16:creationId xmlns:a16="http://schemas.microsoft.com/office/drawing/2014/main" id="{A6954767-D56A-D0F4-B24D-79614E199BA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4440007" y="3563554"/>
            <a:ext cx="244475" cy="244475"/>
          </a:xfrm>
          <a:prstGeom prst="rect">
            <a:avLst/>
          </a:prstGeom>
        </p:spPr>
      </p:pic>
      <p:pic>
        <p:nvPicPr>
          <p:cNvPr id="48" name="8">
            <a:hlinkClick r:id="" action="ppaction://media"/>
            <a:extLst>
              <a:ext uri="{FF2B5EF4-FFF2-40B4-BE49-F238E27FC236}">
                <a16:creationId xmlns:a16="http://schemas.microsoft.com/office/drawing/2014/main" id="{586871DA-E11D-77BD-95D0-A84DEA464005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6627166" y="3534891"/>
            <a:ext cx="260665" cy="260665"/>
          </a:xfrm>
          <a:prstGeom prst="rect">
            <a:avLst/>
          </a:prstGeom>
        </p:spPr>
      </p:pic>
      <p:pic>
        <p:nvPicPr>
          <p:cNvPr id="49" name="9">
            <a:hlinkClick r:id="" action="ppaction://media"/>
            <a:extLst>
              <a:ext uri="{FF2B5EF4-FFF2-40B4-BE49-F238E27FC236}">
                <a16:creationId xmlns:a16="http://schemas.microsoft.com/office/drawing/2014/main" id="{8C7D1975-0894-E51B-5579-1AC8E1DD915C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9040107" y="3485289"/>
            <a:ext cx="244474" cy="244474"/>
          </a:xfrm>
          <a:prstGeom prst="rect">
            <a:avLst/>
          </a:prstGeom>
        </p:spPr>
      </p:pic>
      <p:pic>
        <p:nvPicPr>
          <p:cNvPr id="50" name="9">
            <a:hlinkClick r:id="" action="ppaction://media"/>
            <a:extLst>
              <a:ext uri="{FF2B5EF4-FFF2-40B4-BE49-F238E27FC236}">
                <a16:creationId xmlns:a16="http://schemas.microsoft.com/office/drawing/2014/main" id="{E3568EF5-8FC5-E27E-251D-47A2074A25B9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1480497" y="3447512"/>
            <a:ext cx="244475" cy="244475"/>
          </a:xfrm>
          <a:prstGeom prst="rect">
            <a:avLst/>
          </a:prstGeom>
        </p:spPr>
      </p:pic>
      <p:pic>
        <p:nvPicPr>
          <p:cNvPr id="51" name="10">
            <a:hlinkClick r:id="" action="ppaction://media"/>
            <a:extLst>
              <a:ext uri="{FF2B5EF4-FFF2-40B4-BE49-F238E27FC236}">
                <a16:creationId xmlns:a16="http://schemas.microsoft.com/office/drawing/2014/main" id="{F610D66F-D565-1319-46F1-AB9364DF891A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3796953" y="5899191"/>
            <a:ext cx="244475" cy="244475"/>
          </a:xfrm>
          <a:prstGeom prst="rect">
            <a:avLst/>
          </a:prstGeom>
        </p:spPr>
      </p:pic>
      <p:pic>
        <p:nvPicPr>
          <p:cNvPr id="52" name="11">
            <a:hlinkClick r:id="" action="ppaction://media"/>
            <a:extLst>
              <a:ext uri="{FF2B5EF4-FFF2-40B4-BE49-F238E27FC236}">
                <a16:creationId xmlns:a16="http://schemas.microsoft.com/office/drawing/2014/main" id="{09550636-1962-BCA5-5228-00192926EE7A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7681946" y="5866075"/>
            <a:ext cx="244475" cy="244475"/>
          </a:xfrm>
          <a:prstGeom prst="rect">
            <a:avLst/>
          </a:prstGeom>
        </p:spPr>
      </p:pic>
      <p:pic>
        <p:nvPicPr>
          <p:cNvPr id="53" name="13">
            <a:hlinkClick r:id="" action="ppaction://media"/>
            <a:extLst>
              <a:ext uri="{FF2B5EF4-FFF2-40B4-BE49-F238E27FC236}">
                <a16:creationId xmlns:a16="http://schemas.microsoft.com/office/drawing/2014/main" id="{95B84EDC-1B9E-8450-5208-72B2008C1EEC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1858526" y="5906325"/>
            <a:ext cx="244475" cy="244475"/>
          </a:xfrm>
          <a:prstGeom prst="rect">
            <a:avLst/>
          </a:prstGeom>
        </p:spPr>
      </p:pic>
      <p:pic>
        <p:nvPicPr>
          <p:cNvPr id="54" name="14">
            <a:hlinkClick r:id="" action="ppaction://media"/>
            <a:extLst>
              <a:ext uri="{FF2B5EF4-FFF2-40B4-BE49-F238E27FC236}">
                <a16:creationId xmlns:a16="http://schemas.microsoft.com/office/drawing/2014/main" id="{F878E736-974C-9148-999E-F832A76E38D9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3252017" y="6406289"/>
            <a:ext cx="244475" cy="244475"/>
          </a:xfrm>
          <a:prstGeom prst="rect">
            <a:avLst/>
          </a:prstGeom>
        </p:spPr>
      </p:pic>
      <p:pic>
        <p:nvPicPr>
          <p:cNvPr id="55" name="15">
            <a:hlinkClick r:id="" action="ppaction://media"/>
            <a:extLst>
              <a:ext uri="{FF2B5EF4-FFF2-40B4-BE49-F238E27FC236}">
                <a16:creationId xmlns:a16="http://schemas.microsoft.com/office/drawing/2014/main" id="{314544B6-3C86-826D-D3A5-6BC9BC6ECCA5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7670853" y="6387777"/>
            <a:ext cx="262987" cy="262987"/>
          </a:xfrm>
          <a:prstGeom prst="rect">
            <a:avLst/>
          </a:prstGeom>
        </p:spPr>
      </p:pic>
      <p:pic>
        <p:nvPicPr>
          <p:cNvPr id="56" name="16">
            <a:hlinkClick r:id="" action="ppaction://media"/>
            <a:extLst>
              <a:ext uri="{FF2B5EF4-FFF2-40B4-BE49-F238E27FC236}">
                <a16:creationId xmlns:a16="http://schemas.microsoft.com/office/drawing/2014/main" id="{BC1DB281-7629-995E-BF1B-E6708C768D8F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1921399" y="6490034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1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5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1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1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7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94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26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83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425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38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27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30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1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97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22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923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tl 1">
            <a:extLst>
              <a:ext uri="{FF2B5EF4-FFF2-40B4-BE49-F238E27FC236}">
                <a16:creationId xmlns:a16="http://schemas.microsoft.com/office/drawing/2014/main" id="{4458EC99-0498-2C34-ADC4-44183895A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112623" cy="993412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Ysgol 1" panose="00000400000000000000" pitchFamily="2" charset="0"/>
              </a:rPr>
              <a:t>Lliwiau</a:t>
            </a:r>
            <a:r>
              <a:rPr lang="en-US" dirty="0">
                <a:latin typeface="Ysgol 1" panose="00000400000000000000" pitchFamily="2" charset="0"/>
              </a:rPr>
              <a:t> / </a:t>
            </a:r>
            <a:r>
              <a:rPr lang="en-US" i="1" dirty="0" err="1">
                <a:latin typeface="Ysgol 1" panose="00000400000000000000" pitchFamily="2" charset="0"/>
              </a:rPr>
              <a:t>Colours</a:t>
            </a:r>
            <a:r>
              <a:rPr lang="en-US" i="1" dirty="0">
                <a:latin typeface="Ysgol 1" panose="00000400000000000000" pitchFamily="2" charset="0"/>
              </a:rPr>
              <a:t>:</a:t>
            </a:r>
            <a:endParaRPr lang="en-GB" i="1" dirty="0">
              <a:latin typeface="Ysgol 1" panose="00000400000000000000" pitchFamily="2" charset="0"/>
            </a:endParaRPr>
          </a:p>
        </p:txBody>
      </p:sp>
      <p:pic>
        <p:nvPicPr>
          <p:cNvPr id="5" name="Llun 4">
            <a:extLst>
              <a:ext uri="{FF2B5EF4-FFF2-40B4-BE49-F238E27FC236}">
                <a16:creationId xmlns:a16="http://schemas.microsoft.com/office/drawing/2014/main" id="{042706AD-5B42-4CC0-7EED-6614B2A8DA9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1452" y="954223"/>
            <a:ext cx="1801210" cy="1120438"/>
          </a:xfrm>
          <a:prstGeom prst="rect">
            <a:avLst/>
          </a:prstGeom>
        </p:spPr>
      </p:pic>
      <p:pic>
        <p:nvPicPr>
          <p:cNvPr id="7" name="Llun 6">
            <a:extLst>
              <a:ext uri="{FF2B5EF4-FFF2-40B4-BE49-F238E27FC236}">
                <a16:creationId xmlns:a16="http://schemas.microsoft.com/office/drawing/2014/main" id="{BA4F9438-7FED-9377-4499-E965C3F3066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049865" y="2148416"/>
            <a:ext cx="1764371" cy="1127887"/>
          </a:xfrm>
          <a:prstGeom prst="rect">
            <a:avLst/>
          </a:prstGeom>
        </p:spPr>
      </p:pic>
      <p:pic>
        <p:nvPicPr>
          <p:cNvPr id="9" name="Llun 8">
            <a:extLst>
              <a:ext uri="{FF2B5EF4-FFF2-40B4-BE49-F238E27FC236}">
                <a16:creationId xmlns:a16="http://schemas.microsoft.com/office/drawing/2014/main" id="{B264817E-7162-2044-18DD-918652A7891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096208" y="993412"/>
            <a:ext cx="1764371" cy="1120439"/>
          </a:xfrm>
          <a:prstGeom prst="rect">
            <a:avLst/>
          </a:prstGeom>
        </p:spPr>
      </p:pic>
      <p:pic>
        <p:nvPicPr>
          <p:cNvPr id="11" name="Llun 10">
            <a:extLst>
              <a:ext uri="{FF2B5EF4-FFF2-40B4-BE49-F238E27FC236}">
                <a16:creationId xmlns:a16="http://schemas.microsoft.com/office/drawing/2014/main" id="{497C4D01-9DBE-9DAA-B173-30DA01A6180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054839" y="960755"/>
            <a:ext cx="1836545" cy="1120439"/>
          </a:xfrm>
          <a:prstGeom prst="rect">
            <a:avLst/>
          </a:prstGeom>
        </p:spPr>
      </p:pic>
      <p:pic>
        <p:nvPicPr>
          <p:cNvPr id="13" name="Llun 12">
            <a:extLst>
              <a:ext uri="{FF2B5EF4-FFF2-40B4-BE49-F238E27FC236}">
                <a16:creationId xmlns:a16="http://schemas.microsoft.com/office/drawing/2014/main" id="{75CEA0BD-D79E-2D5B-C28A-41D3D589476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087746" y="993412"/>
            <a:ext cx="1836545" cy="1164638"/>
          </a:xfrm>
          <a:prstGeom prst="rect">
            <a:avLst/>
          </a:prstGeom>
        </p:spPr>
      </p:pic>
      <p:pic>
        <p:nvPicPr>
          <p:cNvPr id="15" name="Llun 14">
            <a:extLst>
              <a:ext uri="{FF2B5EF4-FFF2-40B4-BE49-F238E27FC236}">
                <a16:creationId xmlns:a16="http://schemas.microsoft.com/office/drawing/2014/main" id="{4971E84F-D13F-DED5-4E8B-4FE0857500D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029244" y="982175"/>
            <a:ext cx="1913206" cy="1197741"/>
          </a:xfrm>
          <a:prstGeom prst="rect">
            <a:avLst/>
          </a:prstGeom>
        </p:spPr>
      </p:pic>
      <p:pic>
        <p:nvPicPr>
          <p:cNvPr id="17" name="Llun 16">
            <a:extLst>
              <a:ext uri="{FF2B5EF4-FFF2-40B4-BE49-F238E27FC236}">
                <a16:creationId xmlns:a16="http://schemas.microsoft.com/office/drawing/2014/main" id="{B380CB35-1D99-613F-4F7C-ECB375A8871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994697" y="969112"/>
            <a:ext cx="1913206" cy="1179304"/>
          </a:xfrm>
          <a:prstGeom prst="rect">
            <a:avLst/>
          </a:prstGeom>
        </p:spPr>
      </p:pic>
      <p:pic>
        <p:nvPicPr>
          <p:cNvPr id="19" name="Llun 18">
            <a:extLst>
              <a:ext uri="{FF2B5EF4-FFF2-40B4-BE49-F238E27FC236}">
                <a16:creationId xmlns:a16="http://schemas.microsoft.com/office/drawing/2014/main" id="{BCCDCFF1-34A2-8A7A-A0CC-87A9C9A8FE9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27178" y="2184176"/>
            <a:ext cx="1849198" cy="1164639"/>
          </a:xfrm>
          <a:prstGeom prst="rect">
            <a:avLst/>
          </a:prstGeom>
        </p:spPr>
      </p:pic>
      <p:pic>
        <p:nvPicPr>
          <p:cNvPr id="21" name="Llun 20">
            <a:extLst>
              <a:ext uri="{FF2B5EF4-FFF2-40B4-BE49-F238E27FC236}">
                <a16:creationId xmlns:a16="http://schemas.microsoft.com/office/drawing/2014/main" id="{4AD1B189-2350-DC17-80DE-45C5597839AB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044032" y="2212778"/>
            <a:ext cx="1855354" cy="1164638"/>
          </a:xfrm>
          <a:prstGeom prst="rect">
            <a:avLst/>
          </a:prstGeom>
        </p:spPr>
      </p:pic>
      <p:pic>
        <p:nvPicPr>
          <p:cNvPr id="23" name="Llun 22">
            <a:extLst>
              <a:ext uri="{FF2B5EF4-FFF2-40B4-BE49-F238E27FC236}">
                <a16:creationId xmlns:a16="http://schemas.microsoft.com/office/drawing/2014/main" id="{3849C58D-B283-FD23-39F8-0355DBADB180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183190" y="2212778"/>
            <a:ext cx="1802657" cy="1164638"/>
          </a:xfrm>
          <a:prstGeom prst="rect">
            <a:avLst/>
          </a:prstGeom>
        </p:spPr>
      </p:pic>
      <p:pic>
        <p:nvPicPr>
          <p:cNvPr id="25" name="Llun 24">
            <a:extLst>
              <a:ext uri="{FF2B5EF4-FFF2-40B4-BE49-F238E27FC236}">
                <a16:creationId xmlns:a16="http://schemas.microsoft.com/office/drawing/2014/main" id="{F4605FFF-0454-CB95-035E-366E17A9CA5B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177747" y="2264361"/>
            <a:ext cx="1838903" cy="1164639"/>
          </a:xfrm>
          <a:prstGeom prst="rect">
            <a:avLst/>
          </a:prstGeom>
        </p:spPr>
      </p:pic>
      <p:graphicFrame>
        <p:nvGraphicFramePr>
          <p:cNvPr id="26" name="Tabl 25">
            <a:extLst>
              <a:ext uri="{FF2B5EF4-FFF2-40B4-BE49-F238E27FC236}">
                <a16:creationId xmlns:a16="http://schemas.microsoft.com/office/drawing/2014/main" id="{228BC02E-19D1-3A4F-B136-2E0CA6D041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524171"/>
              </p:ext>
            </p:extLst>
          </p:nvPr>
        </p:nvGraphicFramePr>
        <p:xfrm>
          <a:off x="242082" y="3403543"/>
          <a:ext cx="6837987" cy="3314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9916">
                  <a:extLst>
                    <a:ext uri="{9D8B030D-6E8A-4147-A177-3AD203B41FA5}">
                      <a16:colId xmlns:a16="http://schemas.microsoft.com/office/drawing/2014/main" val="878582300"/>
                    </a:ext>
                  </a:extLst>
                </a:gridCol>
                <a:gridCol w="3558071">
                  <a:extLst>
                    <a:ext uri="{9D8B030D-6E8A-4147-A177-3AD203B41FA5}">
                      <a16:colId xmlns:a16="http://schemas.microsoft.com/office/drawing/2014/main" val="1909409273"/>
                    </a:ext>
                  </a:extLst>
                </a:gridCol>
              </a:tblGrid>
              <a:tr h="384499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Ysgol 1" panose="00000400000000000000" pitchFamily="2" charset="0"/>
                        </a:rPr>
                        <a:t>Pa </a:t>
                      </a:r>
                      <a:r>
                        <a:rPr lang="en-US" b="1" dirty="0" err="1">
                          <a:solidFill>
                            <a:schemeClr val="tx1"/>
                          </a:solidFill>
                          <a:latin typeface="Ysgol 1" panose="00000400000000000000" pitchFamily="2" charset="0"/>
                        </a:rPr>
                        <a:t>liw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Ysgol 1" panose="00000400000000000000" pitchFamily="2" charset="0"/>
                        </a:rPr>
                        <a:t>? / </a:t>
                      </a:r>
                      <a:r>
                        <a:rPr lang="en-US" b="0" i="1" dirty="0">
                          <a:solidFill>
                            <a:schemeClr val="tx1"/>
                          </a:solidFill>
                          <a:latin typeface="Ysgol 1" panose="00000400000000000000" pitchFamily="2" charset="0"/>
                        </a:rPr>
                        <a:t>What </a:t>
                      </a:r>
                      <a:r>
                        <a:rPr lang="en-US" b="0" i="1" dirty="0" err="1">
                          <a:solidFill>
                            <a:schemeClr val="tx1"/>
                          </a:solidFill>
                          <a:latin typeface="Ysgol 1" panose="00000400000000000000" pitchFamily="2" charset="0"/>
                        </a:rPr>
                        <a:t>colour</a:t>
                      </a:r>
                      <a:r>
                        <a:rPr lang="en-US" b="0" i="1" dirty="0">
                          <a:solidFill>
                            <a:schemeClr val="tx1"/>
                          </a:solidFill>
                          <a:latin typeface="Ysgol 1" panose="00000400000000000000" pitchFamily="2" charset="0"/>
                        </a:rPr>
                        <a:t>?</a:t>
                      </a:r>
                      <a:endParaRPr lang="en-GB" b="0" i="1" dirty="0">
                        <a:solidFill>
                          <a:schemeClr val="tx1"/>
                        </a:solidFill>
                        <a:latin typeface="Ysgol 1" panose="00000400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5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153837"/>
                  </a:ext>
                </a:extLst>
              </a:tr>
              <a:tr h="250490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b="1" dirty="0">
                          <a:latin typeface="Ysgol 1" panose="00000400000000000000" pitchFamily="2" charset="0"/>
                        </a:rPr>
                        <a:t>Pa </a:t>
                      </a:r>
                      <a:r>
                        <a:rPr lang="en-US" b="1" dirty="0" err="1">
                          <a:latin typeface="Ysgol 1" panose="00000400000000000000" pitchFamily="2" charset="0"/>
                        </a:rPr>
                        <a:t>liw</a:t>
                      </a:r>
                      <a:r>
                        <a:rPr lang="en-US" b="1" dirty="0">
                          <a:latin typeface="Ysgol 1" panose="00000400000000000000" pitchFamily="2" charset="0"/>
                        </a:rPr>
                        <a:t> </a:t>
                      </a:r>
                      <a:r>
                        <a:rPr lang="en-US" b="1" dirty="0" err="1">
                          <a:latin typeface="Ysgol 1" panose="00000400000000000000" pitchFamily="2" charset="0"/>
                        </a:rPr>
                        <a:t>ydy’r</a:t>
                      </a:r>
                      <a:r>
                        <a:rPr lang="en-US" b="1" dirty="0">
                          <a:latin typeface="Ysgol 1" panose="00000400000000000000" pitchFamily="2" charset="0"/>
                        </a:rPr>
                        <a:t>…?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b="1" dirty="0">
                          <a:latin typeface="Ysgol 1" panose="00000400000000000000" pitchFamily="2" charset="0"/>
                        </a:rPr>
                        <a:t>Pa </a:t>
                      </a:r>
                      <a:r>
                        <a:rPr lang="en-US" b="1" dirty="0" err="1">
                          <a:latin typeface="Ysgol 1" panose="00000400000000000000" pitchFamily="2" charset="0"/>
                        </a:rPr>
                        <a:t>liw</a:t>
                      </a:r>
                      <a:r>
                        <a:rPr lang="en-US" b="1" dirty="0">
                          <a:latin typeface="Ysgol 1" panose="00000400000000000000" pitchFamily="2" charset="0"/>
                        </a:rPr>
                        <a:t> </a:t>
                      </a:r>
                      <a:r>
                        <a:rPr lang="en-US" b="1" dirty="0" err="1">
                          <a:latin typeface="Ysgol 1" panose="00000400000000000000" pitchFamily="2" charset="0"/>
                        </a:rPr>
                        <a:t>wyt</a:t>
                      </a:r>
                      <a:r>
                        <a:rPr lang="en-US" b="1" dirty="0">
                          <a:latin typeface="Ysgol 1" panose="00000400000000000000" pitchFamily="2" charset="0"/>
                        </a:rPr>
                        <a:t> </a:t>
                      </a:r>
                      <a:r>
                        <a:rPr lang="en-US" b="1" dirty="0" err="1">
                          <a:latin typeface="Ysgol 1" panose="00000400000000000000" pitchFamily="2" charset="0"/>
                        </a:rPr>
                        <a:t>ti’n</a:t>
                      </a:r>
                      <a:r>
                        <a:rPr lang="en-US" b="1" dirty="0">
                          <a:latin typeface="Ysgol 1" panose="00000400000000000000" pitchFamily="2" charset="0"/>
                        </a:rPr>
                        <a:t> </a:t>
                      </a:r>
                      <a:r>
                        <a:rPr lang="en-US" b="1" dirty="0" err="1">
                          <a:latin typeface="Ysgol 1" panose="00000400000000000000" pitchFamily="2" charset="0"/>
                        </a:rPr>
                        <a:t>hoffi</a:t>
                      </a:r>
                      <a:r>
                        <a:rPr lang="en-US" b="1" dirty="0">
                          <a:latin typeface="Ysgol 1" panose="00000400000000000000" pitchFamily="2" charset="0"/>
                        </a:rPr>
                        <a:t>?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b="1" dirty="0" err="1">
                          <a:latin typeface="Ysgol 1" panose="00000400000000000000" pitchFamily="2" charset="0"/>
                        </a:rPr>
                        <a:t>Dw</a:t>
                      </a:r>
                      <a:r>
                        <a:rPr lang="en-US" b="1" dirty="0">
                          <a:latin typeface="Ysgol 1" panose="00000400000000000000" pitchFamily="2" charset="0"/>
                        </a:rPr>
                        <a:t> </a:t>
                      </a:r>
                      <a:r>
                        <a:rPr lang="en-US" b="1" dirty="0" err="1">
                          <a:latin typeface="Ysgol 1" panose="00000400000000000000" pitchFamily="2" charset="0"/>
                        </a:rPr>
                        <a:t>i’n</a:t>
                      </a:r>
                      <a:r>
                        <a:rPr lang="en-US" b="1" dirty="0">
                          <a:latin typeface="Ysgol 1" panose="00000400000000000000" pitchFamily="2" charset="0"/>
                        </a:rPr>
                        <a:t> </a:t>
                      </a:r>
                      <a:r>
                        <a:rPr lang="en-US" b="1" dirty="0" err="1">
                          <a:latin typeface="Ysgol 1" panose="00000400000000000000" pitchFamily="2" charset="0"/>
                        </a:rPr>
                        <a:t>hoffi</a:t>
                      </a:r>
                      <a:r>
                        <a:rPr lang="en-US" b="1" dirty="0">
                          <a:latin typeface="Ysgol 1" panose="00000400000000000000" pitchFamily="2" charset="0"/>
                        </a:rPr>
                        <a:t>…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b="1" dirty="0" err="1">
                          <a:latin typeface="Ysgol 1" panose="00000400000000000000" pitchFamily="2" charset="0"/>
                        </a:rPr>
                        <a:t>Dydw</a:t>
                      </a:r>
                      <a:r>
                        <a:rPr lang="en-US" b="1" dirty="0">
                          <a:latin typeface="Ysgol 1" panose="00000400000000000000" pitchFamily="2" charset="0"/>
                        </a:rPr>
                        <a:t> </a:t>
                      </a:r>
                      <a:r>
                        <a:rPr lang="en-US" b="1" dirty="0" err="1">
                          <a:latin typeface="Ysgol 1" panose="00000400000000000000" pitchFamily="2" charset="0"/>
                        </a:rPr>
                        <a:t>i</a:t>
                      </a:r>
                      <a:r>
                        <a:rPr lang="en-US" b="1" dirty="0">
                          <a:latin typeface="Ysgol 1" panose="00000400000000000000" pitchFamily="2" charset="0"/>
                        </a:rPr>
                        <a:t> </a:t>
                      </a:r>
                      <a:r>
                        <a:rPr lang="en-US" b="1" dirty="0" err="1">
                          <a:latin typeface="Ysgol 1" panose="00000400000000000000" pitchFamily="2" charset="0"/>
                        </a:rPr>
                        <a:t>ddim</a:t>
                      </a:r>
                      <a:r>
                        <a:rPr lang="en-US" b="1" dirty="0">
                          <a:latin typeface="Ysgol 1" panose="00000400000000000000" pitchFamily="2" charset="0"/>
                        </a:rPr>
                        <a:t> </a:t>
                      </a:r>
                      <a:r>
                        <a:rPr lang="en-US" b="1" dirty="0" err="1">
                          <a:latin typeface="Ysgol 1" panose="00000400000000000000" pitchFamily="2" charset="0"/>
                        </a:rPr>
                        <a:t>yn</a:t>
                      </a:r>
                      <a:r>
                        <a:rPr lang="en-US" b="1" dirty="0">
                          <a:latin typeface="Ysgol 1" panose="00000400000000000000" pitchFamily="2" charset="0"/>
                        </a:rPr>
                        <a:t> </a:t>
                      </a:r>
                      <a:r>
                        <a:rPr lang="en-US" b="1" dirty="0" err="1">
                          <a:latin typeface="Ysgol 1" panose="00000400000000000000" pitchFamily="2" charset="0"/>
                        </a:rPr>
                        <a:t>hoffi</a:t>
                      </a:r>
                      <a:r>
                        <a:rPr lang="en-US" b="1" dirty="0">
                          <a:latin typeface="Ysgol 1" panose="00000400000000000000" pitchFamily="2" charset="0"/>
                        </a:rPr>
                        <a:t>… 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b="1" dirty="0">
                          <a:latin typeface="Ysgol 1" panose="00000400000000000000" pitchFamily="2" charset="0"/>
                        </a:rPr>
                        <a:t>…a…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b="1" dirty="0">
                          <a:latin typeface="Ysgol 1" panose="00000400000000000000" pitchFamily="2" charset="0"/>
                        </a:rPr>
                        <a:t>Beth </a:t>
                      </a:r>
                      <a:r>
                        <a:rPr lang="en-US" b="1" dirty="0" err="1">
                          <a:latin typeface="Ysgol 1" panose="00000400000000000000" pitchFamily="2" charset="0"/>
                        </a:rPr>
                        <a:t>yw</a:t>
                      </a:r>
                      <a:r>
                        <a:rPr lang="en-US" b="1" dirty="0">
                          <a:latin typeface="Ysgol 1" panose="00000400000000000000" pitchFamily="2" charset="0"/>
                        </a:rPr>
                        <a:t> </a:t>
                      </a:r>
                      <a:r>
                        <a:rPr lang="en-US" b="1" dirty="0" err="1">
                          <a:latin typeface="Ysgol 1" panose="00000400000000000000" pitchFamily="2" charset="0"/>
                        </a:rPr>
                        <a:t>dy</a:t>
                      </a:r>
                      <a:r>
                        <a:rPr lang="en-US" b="1" dirty="0">
                          <a:latin typeface="Ysgol 1" panose="00000400000000000000" pitchFamily="2" charset="0"/>
                        </a:rPr>
                        <a:t> </a:t>
                      </a:r>
                      <a:r>
                        <a:rPr lang="en-US" b="1" dirty="0" err="1">
                          <a:latin typeface="Ysgol 1" panose="00000400000000000000" pitchFamily="2" charset="0"/>
                        </a:rPr>
                        <a:t>hoff</a:t>
                      </a:r>
                      <a:r>
                        <a:rPr lang="en-US" b="1" dirty="0">
                          <a:latin typeface="Ysgol 1" panose="00000400000000000000" pitchFamily="2" charset="0"/>
                        </a:rPr>
                        <a:t> </a:t>
                      </a:r>
                      <a:r>
                        <a:rPr lang="en-US" b="1" dirty="0" err="1">
                          <a:latin typeface="Ysgol 1" panose="00000400000000000000" pitchFamily="2" charset="0"/>
                        </a:rPr>
                        <a:t>liw</a:t>
                      </a:r>
                      <a:r>
                        <a:rPr lang="en-US" b="1" dirty="0">
                          <a:latin typeface="Ysgol 1" panose="00000400000000000000" pitchFamily="2" charset="0"/>
                        </a:rPr>
                        <a:t> di?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b="1" dirty="0" err="1">
                          <a:latin typeface="Ysgol 1" panose="00000400000000000000" pitchFamily="2" charset="0"/>
                        </a:rPr>
                        <a:t>Fy</a:t>
                      </a:r>
                      <a:r>
                        <a:rPr lang="en-US" b="1" dirty="0">
                          <a:latin typeface="Ysgol 1" panose="00000400000000000000" pitchFamily="2" charset="0"/>
                        </a:rPr>
                        <a:t> </a:t>
                      </a:r>
                      <a:r>
                        <a:rPr lang="en-US" b="1" dirty="0" err="1">
                          <a:latin typeface="Ysgol 1" panose="00000400000000000000" pitchFamily="2" charset="0"/>
                        </a:rPr>
                        <a:t>hoff</a:t>
                      </a:r>
                      <a:r>
                        <a:rPr lang="en-US" b="1" dirty="0">
                          <a:latin typeface="Ysgol 1" panose="00000400000000000000" pitchFamily="2" charset="0"/>
                        </a:rPr>
                        <a:t> </a:t>
                      </a:r>
                      <a:r>
                        <a:rPr lang="en-US" b="1" dirty="0" err="1">
                          <a:latin typeface="Ysgol 1" panose="00000400000000000000" pitchFamily="2" charset="0"/>
                        </a:rPr>
                        <a:t>liw</a:t>
                      </a:r>
                      <a:r>
                        <a:rPr lang="en-US" b="1" dirty="0">
                          <a:latin typeface="Ysgol 1" panose="00000400000000000000" pitchFamily="2" charset="0"/>
                        </a:rPr>
                        <a:t> </a:t>
                      </a:r>
                      <a:r>
                        <a:rPr lang="en-US" b="1" dirty="0" err="1">
                          <a:latin typeface="Ysgol 1" panose="00000400000000000000" pitchFamily="2" charset="0"/>
                        </a:rPr>
                        <a:t>ydy</a:t>
                      </a:r>
                      <a:r>
                        <a:rPr lang="en-US" b="1" dirty="0">
                          <a:latin typeface="Ysgol 1" panose="00000400000000000000" pitchFamily="2" charset="0"/>
                        </a:rPr>
                        <a:t>..</a:t>
                      </a:r>
                      <a:endParaRPr lang="en-GB" b="1" dirty="0">
                        <a:latin typeface="Ysgol 1" panose="00000400000000000000" pitchFamily="2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i="1" dirty="0">
                          <a:latin typeface="Ysgol 1" panose="00000400000000000000" pitchFamily="2" charset="0"/>
                        </a:rPr>
                        <a:t>What </a:t>
                      </a:r>
                      <a:r>
                        <a:rPr lang="en-US" i="1" dirty="0" err="1">
                          <a:latin typeface="Ysgol 1" panose="00000400000000000000" pitchFamily="2" charset="0"/>
                        </a:rPr>
                        <a:t>colour</a:t>
                      </a:r>
                      <a:r>
                        <a:rPr lang="en-US" i="1" dirty="0">
                          <a:latin typeface="Ysgol 1" panose="00000400000000000000" pitchFamily="2" charset="0"/>
                        </a:rPr>
                        <a:t> is…?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i="1" dirty="0">
                          <a:latin typeface="Ysgol 1" panose="00000400000000000000" pitchFamily="2" charset="0"/>
                        </a:rPr>
                        <a:t>Which </a:t>
                      </a:r>
                      <a:r>
                        <a:rPr lang="en-US" i="1" dirty="0" err="1">
                          <a:latin typeface="Ysgol 1" panose="00000400000000000000" pitchFamily="2" charset="0"/>
                        </a:rPr>
                        <a:t>colour</a:t>
                      </a:r>
                      <a:r>
                        <a:rPr lang="en-US" i="1" dirty="0">
                          <a:latin typeface="Ysgol 1" panose="00000400000000000000" pitchFamily="2" charset="0"/>
                        </a:rPr>
                        <a:t> do you like?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i="1" dirty="0">
                          <a:latin typeface="Ysgol 1" panose="00000400000000000000" pitchFamily="2" charset="0"/>
                        </a:rPr>
                        <a:t>I like…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i="1" dirty="0">
                          <a:latin typeface="Ysgol 1" panose="00000400000000000000" pitchFamily="2" charset="0"/>
                        </a:rPr>
                        <a:t>I don’t like…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i="1" dirty="0">
                          <a:latin typeface="Ysgol 1" panose="00000400000000000000" pitchFamily="2" charset="0"/>
                        </a:rPr>
                        <a:t>…and…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i="1" dirty="0">
                          <a:latin typeface="Ysgol 1" panose="00000400000000000000" pitchFamily="2" charset="0"/>
                        </a:rPr>
                        <a:t>What is your </a:t>
                      </a:r>
                      <a:r>
                        <a:rPr lang="en-US" i="1" dirty="0" err="1">
                          <a:latin typeface="Ysgol 1" panose="00000400000000000000" pitchFamily="2" charset="0"/>
                        </a:rPr>
                        <a:t>favourite</a:t>
                      </a:r>
                      <a:r>
                        <a:rPr lang="en-US" i="1" dirty="0">
                          <a:latin typeface="Ysgol 1" panose="00000400000000000000" pitchFamily="2" charset="0"/>
                        </a:rPr>
                        <a:t> </a:t>
                      </a:r>
                      <a:r>
                        <a:rPr lang="en-US" i="1" dirty="0" err="1">
                          <a:latin typeface="Ysgol 1" panose="00000400000000000000" pitchFamily="2" charset="0"/>
                        </a:rPr>
                        <a:t>colour</a:t>
                      </a:r>
                      <a:r>
                        <a:rPr lang="en-US" i="1" dirty="0">
                          <a:latin typeface="Ysgol 1" panose="00000400000000000000" pitchFamily="2" charset="0"/>
                        </a:rPr>
                        <a:t>?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i="1" dirty="0">
                          <a:latin typeface="Ysgol 1" panose="00000400000000000000" pitchFamily="2" charset="0"/>
                        </a:rPr>
                        <a:t>My </a:t>
                      </a:r>
                      <a:r>
                        <a:rPr lang="en-US" i="1" dirty="0" err="1">
                          <a:latin typeface="Ysgol 1" panose="00000400000000000000" pitchFamily="2" charset="0"/>
                        </a:rPr>
                        <a:t>favourite</a:t>
                      </a:r>
                      <a:r>
                        <a:rPr lang="en-US" i="1" dirty="0">
                          <a:latin typeface="Ysgol 1" panose="00000400000000000000" pitchFamily="2" charset="0"/>
                        </a:rPr>
                        <a:t> </a:t>
                      </a:r>
                      <a:r>
                        <a:rPr lang="en-US" i="1" dirty="0" err="1">
                          <a:latin typeface="Ysgol 1" panose="00000400000000000000" pitchFamily="2" charset="0"/>
                        </a:rPr>
                        <a:t>colour</a:t>
                      </a:r>
                      <a:r>
                        <a:rPr lang="en-US" i="1" dirty="0">
                          <a:latin typeface="Ysgol 1" panose="00000400000000000000" pitchFamily="2" charset="0"/>
                        </a:rPr>
                        <a:t> is…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747838"/>
                  </a:ext>
                </a:extLst>
              </a:tr>
            </a:tbl>
          </a:graphicData>
        </a:graphic>
      </p:graphicFrame>
      <p:pic>
        <p:nvPicPr>
          <p:cNvPr id="28" name="Llun 27">
            <a:extLst>
              <a:ext uri="{FF2B5EF4-FFF2-40B4-BE49-F238E27FC236}">
                <a16:creationId xmlns:a16="http://schemas.microsoft.com/office/drawing/2014/main" id="{1566FF48-4FE5-80C7-97CB-4B73A4E148CA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352481" y="3584777"/>
            <a:ext cx="2319875" cy="2330920"/>
          </a:xfrm>
          <a:prstGeom prst="rect">
            <a:avLst/>
          </a:prstGeom>
        </p:spPr>
      </p:pic>
      <p:sp>
        <p:nvSpPr>
          <p:cNvPr id="29" name="Blwch Testun 28">
            <a:extLst>
              <a:ext uri="{FF2B5EF4-FFF2-40B4-BE49-F238E27FC236}">
                <a16:creationId xmlns:a16="http://schemas.microsoft.com/office/drawing/2014/main" id="{E028786E-417B-DE3C-C585-97A8D9245D28}"/>
              </a:ext>
            </a:extLst>
          </p:cNvPr>
          <p:cNvSpPr txBox="1"/>
          <p:nvPr/>
        </p:nvSpPr>
        <p:spPr>
          <a:xfrm>
            <a:off x="8985847" y="6071474"/>
            <a:ext cx="1288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Ysgol 1" panose="00000400000000000000" pitchFamily="2" charset="0"/>
              </a:rPr>
              <a:t>Gêm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b="1" dirty="0" err="1">
                <a:latin typeface="Ysgol 1" panose="00000400000000000000" pitchFamily="2" charset="0"/>
              </a:rPr>
              <a:t>Paru</a:t>
            </a:r>
            <a:r>
              <a:rPr lang="en-US" b="1" dirty="0">
                <a:latin typeface="Ysgol 1" panose="00000400000000000000" pitchFamily="2" charset="0"/>
              </a:rPr>
              <a:t> </a:t>
            </a:r>
            <a:r>
              <a:rPr lang="en-US" b="1" i="1" dirty="0">
                <a:latin typeface="Ysgol 1" panose="00000400000000000000" pitchFamily="2" charset="0"/>
              </a:rPr>
              <a:t>/ </a:t>
            </a:r>
            <a:r>
              <a:rPr lang="en-US" i="1" dirty="0">
                <a:latin typeface="Ysgol 1" panose="00000400000000000000" pitchFamily="2" charset="0"/>
              </a:rPr>
              <a:t>Pairs</a:t>
            </a:r>
            <a:endParaRPr lang="en-GB" i="1" dirty="0">
              <a:latin typeface="Ysgol 1" panose="00000400000000000000" pitchFamily="2" charset="0"/>
            </a:endParaRPr>
          </a:p>
        </p:txBody>
      </p:sp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CE2750C7-7BE7-C06B-247B-A57CAD49D4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500035" y="1919968"/>
            <a:ext cx="267103" cy="267103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4C8CA401-5625-246B-B8C0-091836525A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2466278" y="1943695"/>
            <a:ext cx="267103" cy="267103"/>
          </a:xfrm>
          <a:prstGeom prst="rect">
            <a:avLst/>
          </a:prstGeom>
        </p:spPr>
      </p:pic>
      <p:pic>
        <p:nvPicPr>
          <p:cNvPr id="6" name="3">
            <a:hlinkClick r:id="" action="ppaction://media"/>
            <a:extLst>
              <a:ext uri="{FF2B5EF4-FFF2-40B4-BE49-F238E27FC236}">
                <a16:creationId xmlns:a16="http://schemas.microsoft.com/office/drawing/2014/main" id="{CA199D00-74FA-9DCA-0052-C07779B0E1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4485737" y="1899557"/>
            <a:ext cx="258493" cy="258493"/>
          </a:xfrm>
          <a:prstGeom prst="rect">
            <a:avLst/>
          </a:prstGeom>
        </p:spPr>
      </p:pic>
      <p:pic>
        <p:nvPicPr>
          <p:cNvPr id="8" name="4">
            <a:hlinkClick r:id="" action="ppaction://media"/>
            <a:extLst>
              <a:ext uri="{FF2B5EF4-FFF2-40B4-BE49-F238E27FC236}">
                <a16:creationId xmlns:a16="http://schemas.microsoft.com/office/drawing/2014/main" id="{76FB217C-7A2E-C16E-1C71-9C0211B3B26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6527439" y="1928193"/>
            <a:ext cx="244475" cy="244475"/>
          </a:xfrm>
          <a:prstGeom prst="rect">
            <a:avLst/>
          </a:prstGeom>
        </p:spPr>
      </p:pic>
      <p:pic>
        <p:nvPicPr>
          <p:cNvPr id="10" name="5">
            <a:hlinkClick r:id="" action="ppaction://media"/>
            <a:extLst>
              <a:ext uri="{FF2B5EF4-FFF2-40B4-BE49-F238E27FC236}">
                <a16:creationId xmlns:a16="http://schemas.microsoft.com/office/drawing/2014/main" id="{91445F7B-D6A8-9659-30B8-D10BC480C09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8490351" y="1928689"/>
            <a:ext cx="244475" cy="244475"/>
          </a:xfrm>
          <a:prstGeom prst="rect">
            <a:avLst/>
          </a:prstGeom>
        </p:spPr>
      </p:pic>
      <p:pic>
        <p:nvPicPr>
          <p:cNvPr id="12" name="6">
            <a:hlinkClick r:id="" action="ppaction://media"/>
            <a:extLst>
              <a:ext uri="{FF2B5EF4-FFF2-40B4-BE49-F238E27FC236}">
                <a16:creationId xmlns:a16="http://schemas.microsoft.com/office/drawing/2014/main" id="{0A421237-01DB-3B1C-0CDD-B14C081B8B3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0440779" y="1928578"/>
            <a:ext cx="263217" cy="263217"/>
          </a:xfrm>
          <a:prstGeom prst="rect">
            <a:avLst/>
          </a:prstGeom>
        </p:spPr>
      </p:pic>
      <p:pic>
        <p:nvPicPr>
          <p:cNvPr id="14" name="7">
            <a:hlinkClick r:id="" action="ppaction://media"/>
            <a:extLst>
              <a:ext uri="{FF2B5EF4-FFF2-40B4-BE49-F238E27FC236}">
                <a16:creationId xmlns:a16="http://schemas.microsoft.com/office/drawing/2014/main" id="{2A34F7A0-6D43-BE84-BEA1-FA597F3A091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214424" y="3104340"/>
            <a:ext cx="244475" cy="244475"/>
          </a:xfrm>
          <a:prstGeom prst="rect">
            <a:avLst/>
          </a:prstGeom>
        </p:spPr>
      </p:pic>
      <p:pic>
        <p:nvPicPr>
          <p:cNvPr id="16" name="8">
            <a:hlinkClick r:id="" action="ppaction://media"/>
            <a:extLst>
              <a:ext uri="{FF2B5EF4-FFF2-40B4-BE49-F238E27FC236}">
                <a16:creationId xmlns:a16="http://schemas.microsoft.com/office/drawing/2014/main" id="{D1C5D7ED-839E-F7D2-0324-BDEDD4412730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3498304" y="3083368"/>
            <a:ext cx="236221" cy="236221"/>
          </a:xfrm>
          <a:prstGeom prst="rect">
            <a:avLst/>
          </a:prstGeom>
        </p:spPr>
      </p:pic>
      <p:pic>
        <p:nvPicPr>
          <p:cNvPr id="18" name="9">
            <a:hlinkClick r:id="" action="ppaction://media"/>
            <a:extLst>
              <a:ext uri="{FF2B5EF4-FFF2-40B4-BE49-F238E27FC236}">
                <a16:creationId xmlns:a16="http://schemas.microsoft.com/office/drawing/2014/main" id="{F02990DE-97AB-2BD3-8125-38F3D9E076C3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5504555" y="3118923"/>
            <a:ext cx="263217" cy="263217"/>
          </a:xfrm>
          <a:prstGeom prst="rect">
            <a:avLst/>
          </a:prstGeom>
        </p:spPr>
      </p:pic>
      <p:pic>
        <p:nvPicPr>
          <p:cNvPr id="20" name="10">
            <a:hlinkClick r:id="" action="ppaction://media"/>
            <a:extLst>
              <a:ext uri="{FF2B5EF4-FFF2-40B4-BE49-F238E27FC236}">
                <a16:creationId xmlns:a16="http://schemas.microsoft.com/office/drawing/2014/main" id="{8A05E786-8F6A-D489-829C-725D3AE1A949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7574612" y="3201478"/>
            <a:ext cx="263218" cy="263218"/>
          </a:xfrm>
          <a:prstGeom prst="rect">
            <a:avLst/>
          </a:prstGeom>
        </p:spPr>
      </p:pic>
      <p:pic>
        <p:nvPicPr>
          <p:cNvPr id="22" name="12">
            <a:hlinkClick r:id="" action="ppaction://media"/>
            <a:extLst>
              <a:ext uri="{FF2B5EF4-FFF2-40B4-BE49-F238E27FC236}">
                <a16:creationId xmlns:a16="http://schemas.microsoft.com/office/drawing/2014/main" id="{39A5BCF0-EEE5-61F8-2C17-F64FC1A6C710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9590712" y="3226102"/>
            <a:ext cx="302628" cy="30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8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2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1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83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4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8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84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4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wch Testun 1">
            <a:extLst>
              <a:ext uri="{FF2B5EF4-FFF2-40B4-BE49-F238E27FC236}">
                <a16:creationId xmlns:a16="http://schemas.microsoft.com/office/drawing/2014/main" id="{6A47104C-2984-D2BB-1BDA-6B682E3CDC7C}"/>
              </a:ext>
            </a:extLst>
          </p:cNvPr>
          <p:cNvSpPr txBox="1"/>
          <p:nvPr/>
        </p:nvSpPr>
        <p:spPr>
          <a:xfrm>
            <a:off x="261257" y="104503"/>
            <a:ext cx="11142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Ysgol 1" panose="00000400000000000000" pitchFamily="2" charset="0"/>
              </a:rPr>
              <a:t>Dyddiau’r</a:t>
            </a:r>
            <a:r>
              <a:rPr lang="en-US" sz="3200" dirty="0">
                <a:latin typeface="Ysgol 1" panose="00000400000000000000" pitchFamily="2" charset="0"/>
              </a:rPr>
              <a:t> </a:t>
            </a:r>
            <a:r>
              <a:rPr lang="en-US" sz="3200" dirty="0" err="1">
                <a:latin typeface="Ysgol 1" panose="00000400000000000000" pitchFamily="2" charset="0"/>
              </a:rPr>
              <a:t>wythnos</a:t>
            </a:r>
            <a:r>
              <a:rPr lang="en-US" sz="3200" dirty="0">
                <a:latin typeface="Ysgol 1" panose="00000400000000000000" pitchFamily="2" charset="0"/>
              </a:rPr>
              <a:t> / </a:t>
            </a:r>
            <a:r>
              <a:rPr lang="en-US" sz="3200" b="1" i="1" dirty="0">
                <a:latin typeface="Ysgol 1" panose="00000400000000000000" pitchFamily="2" charset="0"/>
              </a:rPr>
              <a:t>Days of the week:</a:t>
            </a:r>
            <a:endParaRPr lang="en-GB" sz="3200" b="1" i="1" dirty="0">
              <a:latin typeface="Ysgol 1" panose="00000400000000000000" pitchFamily="2" charset="0"/>
            </a:endParaRPr>
          </a:p>
        </p:txBody>
      </p:sp>
      <p:sp>
        <p:nvSpPr>
          <p:cNvPr id="3" name="Seren: 5 Pwynt 2">
            <a:extLst>
              <a:ext uri="{FF2B5EF4-FFF2-40B4-BE49-F238E27FC236}">
                <a16:creationId xmlns:a16="http://schemas.microsoft.com/office/drawing/2014/main" id="{CB2B90AD-4D11-216B-74C9-7AD33F794383}"/>
              </a:ext>
            </a:extLst>
          </p:cNvPr>
          <p:cNvSpPr/>
          <p:nvPr/>
        </p:nvSpPr>
        <p:spPr>
          <a:xfrm>
            <a:off x="0" y="689278"/>
            <a:ext cx="3402870" cy="3184283"/>
          </a:xfrm>
          <a:prstGeom prst="star5">
            <a:avLst/>
          </a:prstGeom>
          <a:solidFill>
            <a:srgbClr val="FB8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Ysgol 1" panose="00000400000000000000" pitchFamily="2" charset="0"/>
              </a:rPr>
              <a:t>Dydd</a:t>
            </a:r>
            <a:r>
              <a:rPr lang="en-US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Ysgol 1" panose="00000400000000000000" pitchFamily="2" charset="0"/>
              </a:rPr>
              <a:t>Llun</a:t>
            </a:r>
            <a:endParaRPr lang="en-US" dirty="0">
              <a:solidFill>
                <a:schemeClr val="tx1"/>
              </a:solidFill>
              <a:latin typeface="Ysgol 1" panose="00000400000000000000" pitchFamily="2" charset="0"/>
            </a:endParaRPr>
          </a:p>
          <a:p>
            <a:pPr algn="ctr"/>
            <a:r>
              <a:rPr lang="en-US" b="1" i="1" dirty="0">
                <a:solidFill>
                  <a:schemeClr val="tx1"/>
                </a:solidFill>
                <a:latin typeface="Ysgol 1" panose="00000400000000000000" pitchFamily="2" charset="0"/>
              </a:rPr>
              <a:t>Monday</a:t>
            </a:r>
          </a:p>
          <a:p>
            <a:pPr algn="ctr"/>
            <a:endParaRPr lang="en-GB" dirty="0"/>
          </a:p>
        </p:txBody>
      </p:sp>
      <p:sp>
        <p:nvSpPr>
          <p:cNvPr id="4" name="Seren: 5 Pwynt 3">
            <a:extLst>
              <a:ext uri="{FF2B5EF4-FFF2-40B4-BE49-F238E27FC236}">
                <a16:creationId xmlns:a16="http://schemas.microsoft.com/office/drawing/2014/main" id="{D0D4C3C9-B6B2-F41F-94B0-E02BD9DFCC9D}"/>
              </a:ext>
            </a:extLst>
          </p:cNvPr>
          <p:cNvSpPr/>
          <p:nvPr/>
        </p:nvSpPr>
        <p:spPr>
          <a:xfrm>
            <a:off x="3076298" y="1274053"/>
            <a:ext cx="3287488" cy="2985287"/>
          </a:xfrm>
          <a:prstGeom prst="star5">
            <a:avLst/>
          </a:prstGeom>
          <a:solidFill>
            <a:srgbClr val="FDA37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Ysgol 1" panose="00000400000000000000" pitchFamily="2" charset="0"/>
              </a:rPr>
              <a:t>Dydd</a:t>
            </a:r>
            <a:r>
              <a:rPr lang="en-US" dirty="0">
                <a:solidFill>
                  <a:schemeClr val="tx1"/>
                </a:solidFill>
                <a:latin typeface="Ysgol 1" panose="00000400000000000000" pitchFamily="2" charset="0"/>
              </a:rPr>
              <a:t> Mawrth</a:t>
            </a:r>
          </a:p>
          <a:p>
            <a:pPr algn="ctr"/>
            <a:r>
              <a:rPr lang="en-US" b="1" i="1" dirty="0">
                <a:solidFill>
                  <a:schemeClr val="tx1"/>
                </a:solidFill>
                <a:latin typeface="Ysgol 1" panose="00000400000000000000" pitchFamily="2" charset="0"/>
              </a:rPr>
              <a:t>Tuesday</a:t>
            </a:r>
          </a:p>
          <a:p>
            <a:pPr algn="ctr"/>
            <a:endParaRPr lang="en-GB" dirty="0"/>
          </a:p>
        </p:txBody>
      </p:sp>
      <p:sp>
        <p:nvSpPr>
          <p:cNvPr id="5" name="Seren: 5 Pwynt 4">
            <a:extLst>
              <a:ext uri="{FF2B5EF4-FFF2-40B4-BE49-F238E27FC236}">
                <a16:creationId xmlns:a16="http://schemas.microsoft.com/office/drawing/2014/main" id="{4D6727E0-B0B1-FAB4-CF0B-5E08016F8587}"/>
              </a:ext>
            </a:extLst>
          </p:cNvPr>
          <p:cNvSpPr/>
          <p:nvPr/>
        </p:nvSpPr>
        <p:spPr>
          <a:xfrm>
            <a:off x="5893509" y="503342"/>
            <a:ext cx="3540046" cy="3201701"/>
          </a:xfrm>
          <a:prstGeom prst="star5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Ysgol 1" panose="00000400000000000000" pitchFamily="2" charset="0"/>
              </a:rPr>
              <a:t>Dydd</a:t>
            </a:r>
            <a:r>
              <a:rPr lang="en-US" sz="1600" dirty="0">
                <a:solidFill>
                  <a:schemeClr val="tx1"/>
                </a:solidFill>
                <a:latin typeface="Ysgol 1" panose="00000400000000000000" pitchFamily="2" charset="0"/>
              </a:rPr>
              <a:t> Mercher</a:t>
            </a:r>
          </a:p>
          <a:p>
            <a:pPr algn="ctr"/>
            <a:r>
              <a:rPr lang="en-US" sz="1600" b="1" i="1" dirty="0">
                <a:solidFill>
                  <a:schemeClr val="tx1"/>
                </a:solidFill>
                <a:latin typeface="Ysgol 1" panose="00000400000000000000" pitchFamily="2" charset="0"/>
              </a:rPr>
              <a:t>Wednesday</a:t>
            </a:r>
          </a:p>
          <a:p>
            <a:pPr algn="ctr"/>
            <a:endParaRPr lang="en-GB" dirty="0"/>
          </a:p>
        </p:txBody>
      </p:sp>
      <p:sp>
        <p:nvSpPr>
          <p:cNvPr id="6" name="Seren: 5 Pwynt 5">
            <a:extLst>
              <a:ext uri="{FF2B5EF4-FFF2-40B4-BE49-F238E27FC236}">
                <a16:creationId xmlns:a16="http://schemas.microsoft.com/office/drawing/2014/main" id="{0C29ECC1-8006-318C-3E26-F5390F44602F}"/>
              </a:ext>
            </a:extLst>
          </p:cNvPr>
          <p:cNvSpPr/>
          <p:nvPr/>
        </p:nvSpPr>
        <p:spPr>
          <a:xfrm>
            <a:off x="8739063" y="1317139"/>
            <a:ext cx="3424645" cy="2786743"/>
          </a:xfrm>
          <a:prstGeom prst="star5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Ysgol 1" panose="00000400000000000000" pitchFamily="2" charset="0"/>
              </a:rPr>
              <a:t>Dydd</a:t>
            </a:r>
            <a:r>
              <a:rPr lang="en-US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Ysgol 1" panose="00000400000000000000" pitchFamily="2" charset="0"/>
              </a:rPr>
              <a:t>Iau</a:t>
            </a:r>
            <a:endParaRPr lang="en-US" dirty="0">
              <a:solidFill>
                <a:schemeClr val="tx1"/>
              </a:solidFill>
              <a:latin typeface="Ysgol 1" panose="00000400000000000000" pitchFamily="2" charset="0"/>
            </a:endParaRPr>
          </a:p>
          <a:p>
            <a:pPr algn="ctr"/>
            <a:r>
              <a:rPr lang="en-US" b="1" i="1" dirty="0">
                <a:solidFill>
                  <a:schemeClr val="tx1"/>
                </a:solidFill>
                <a:latin typeface="Ysgol 1" panose="00000400000000000000" pitchFamily="2" charset="0"/>
              </a:rPr>
              <a:t>Thursday</a:t>
            </a:r>
          </a:p>
          <a:p>
            <a:pPr algn="ctr"/>
            <a:endParaRPr lang="en-GB" dirty="0"/>
          </a:p>
        </p:txBody>
      </p:sp>
      <p:sp>
        <p:nvSpPr>
          <p:cNvPr id="7" name="Seren: 5 Pwynt 6">
            <a:extLst>
              <a:ext uri="{FF2B5EF4-FFF2-40B4-BE49-F238E27FC236}">
                <a16:creationId xmlns:a16="http://schemas.microsoft.com/office/drawing/2014/main" id="{1B3281C3-9CD1-C786-1794-82DAA1A4CEB6}"/>
              </a:ext>
            </a:extLst>
          </p:cNvPr>
          <p:cNvSpPr/>
          <p:nvPr/>
        </p:nvSpPr>
        <p:spPr>
          <a:xfrm>
            <a:off x="180702" y="3686326"/>
            <a:ext cx="3287487" cy="2985286"/>
          </a:xfrm>
          <a:prstGeom prst="star5">
            <a:avLst/>
          </a:prstGeom>
          <a:solidFill>
            <a:srgbClr val="99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Ysgol 1" panose="00000400000000000000" pitchFamily="2" charset="0"/>
              </a:rPr>
              <a:t>Dydd</a:t>
            </a:r>
            <a:r>
              <a:rPr lang="en-US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Ysgol 1" panose="00000400000000000000" pitchFamily="2" charset="0"/>
              </a:rPr>
              <a:t>Gwener</a:t>
            </a:r>
            <a:endParaRPr lang="en-US" dirty="0">
              <a:solidFill>
                <a:schemeClr val="tx1"/>
              </a:solidFill>
              <a:latin typeface="Ysgol 1" panose="00000400000000000000" pitchFamily="2" charset="0"/>
            </a:endParaRPr>
          </a:p>
          <a:p>
            <a:pPr algn="ctr"/>
            <a:r>
              <a:rPr lang="en-US" b="1" i="1" dirty="0">
                <a:solidFill>
                  <a:schemeClr val="tx1"/>
                </a:solidFill>
                <a:latin typeface="Ysgol 1" panose="00000400000000000000" pitchFamily="2" charset="0"/>
              </a:rPr>
              <a:t>Friday</a:t>
            </a:r>
          </a:p>
          <a:p>
            <a:pPr algn="ctr"/>
            <a:endParaRPr lang="en-GB" dirty="0"/>
          </a:p>
        </p:txBody>
      </p:sp>
      <p:sp>
        <p:nvSpPr>
          <p:cNvPr id="8" name="Seren: 5 Pwynt 7">
            <a:extLst>
              <a:ext uri="{FF2B5EF4-FFF2-40B4-BE49-F238E27FC236}">
                <a16:creationId xmlns:a16="http://schemas.microsoft.com/office/drawing/2014/main" id="{00576F4F-7911-921F-9E8C-EF918B949C25}"/>
              </a:ext>
            </a:extLst>
          </p:cNvPr>
          <p:cNvSpPr/>
          <p:nvPr/>
        </p:nvSpPr>
        <p:spPr>
          <a:xfrm>
            <a:off x="4713514" y="3779944"/>
            <a:ext cx="3424645" cy="2891668"/>
          </a:xfrm>
          <a:prstGeom prst="star5">
            <a:avLst/>
          </a:prstGeom>
          <a:solidFill>
            <a:srgbClr val="CFA1E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Ysgol 1" panose="00000400000000000000" pitchFamily="2" charset="0"/>
              </a:rPr>
              <a:t>Dydd</a:t>
            </a:r>
            <a:r>
              <a:rPr lang="en-US" dirty="0">
                <a:solidFill>
                  <a:schemeClr val="tx1"/>
                </a:solidFill>
                <a:latin typeface="Ysgol 1" panose="000004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Ysgol 1" panose="00000400000000000000" pitchFamily="2" charset="0"/>
              </a:rPr>
              <a:t>Sadwrn</a:t>
            </a:r>
            <a:endParaRPr lang="en-US" dirty="0">
              <a:solidFill>
                <a:schemeClr val="tx1"/>
              </a:solidFill>
              <a:latin typeface="Ysgol 1" panose="00000400000000000000" pitchFamily="2" charset="0"/>
            </a:endParaRPr>
          </a:p>
          <a:p>
            <a:pPr algn="ctr"/>
            <a:r>
              <a:rPr lang="en-US" b="1" i="1" dirty="0">
                <a:solidFill>
                  <a:schemeClr val="tx1"/>
                </a:solidFill>
                <a:latin typeface="Ysgol 1" panose="00000400000000000000" pitchFamily="2" charset="0"/>
              </a:rPr>
              <a:t>Saturday</a:t>
            </a:r>
          </a:p>
          <a:p>
            <a:pPr algn="ctr"/>
            <a:endParaRPr lang="en-GB" dirty="0"/>
          </a:p>
        </p:txBody>
      </p:sp>
      <p:sp>
        <p:nvSpPr>
          <p:cNvPr id="9" name="Seren: 5 Pwynt 8">
            <a:extLst>
              <a:ext uri="{FF2B5EF4-FFF2-40B4-BE49-F238E27FC236}">
                <a16:creationId xmlns:a16="http://schemas.microsoft.com/office/drawing/2014/main" id="{39EFB812-BE3E-580C-912F-46572D64C480}"/>
              </a:ext>
            </a:extLst>
          </p:cNvPr>
          <p:cNvSpPr/>
          <p:nvPr/>
        </p:nvSpPr>
        <p:spPr>
          <a:xfrm>
            <a:off x="8950236" y="3705043"/>
            <a:ext cx="3061062" cy="2786742"/>
          </a:xfrm>
          <a:prstGeom prst="star5">
            <a:avLst/>
          </a:prstGeom>
          <a:solidFill>
            <a:srgbClr val="FFC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Ysgol 1" panose="00000400000000000000" pitchFamily="2" charset="0"/>
              </a:rPr>
              <a:t>Dydd</a:t>
            </a:r>
            <a:r>
              <a:rPr lang="en-US" dirty="0">
                <a:solidFill>
                  <a:schemeClr val="tx1"/>
                </a:solidFill>
                <a:latin typeface="Ysgol 1" panose="00000400000000000000" pitchFamily="2" charset="0"/>
              </a:rPr>
              <a:t> Sul</a:t>
            </a:r>
          </a:p>
          <a:p>
            <a:pPr algn="ctr"/>
            <a:r>
              <a:rPr lang="en-US" b="1" i="1" dirty="0">
                <a:solidFill>
                  <a:schemeClr val="tx1"/>
                </a:solidFill>
                <a:latin typeface="Ysgol 1" panose="00000400000000000000" pitchFamily="2" charset="0"/>
              </a:rPr>
              <a:t>Sunday</a:t>
            </a:r>
          </a:p>
          <a:p>
            <a:pPr algn="ctr"/>
            <a:endParaRPr lang="en-GB" dirty="0"/>
          </a:p>
        </p:txBody>
      </p:sp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56CD9410-DE6D-2BF8-C1D5-F8340DD015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57753" y="2662894"/>
            <a:ext cx="487363" cy="487363"/>
          </a:xfrm>
          <a:prstGeom prst="rect">
            <a:avLst/>
          </a:prstGeom>
        </p:spPr>
      </p:pic>
      <p:pic>
        <p:nvPicPr>
          <p:cNvPr id="11" name="2">
            <a:hlinkClick r:id="" action="ppaction://media"/>
            <a:extLst>
              <a:ext uri="{FF2B5EF4-FFF2-40B4-BE49-F238E27FC236}">
                <a16:creationId xmlns:a16="http://schemas.microsoft.com/office/drawing/2014/main" id="{B509EA2B-AE88-3F73-5437-1B916895E8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60336" y="3185318"/>
            <a:ext cx="487363" cy="487363"/>
          </a:xfrm>
          <a:prstGeom prst="rect">
            <a:avLst/>
          </a:prstGeom>
        </p:spPr>
      </p:pic>
      <p:pic>
        <p:nvPicPr>
          <p:cNvPr id="12" name="3">
            <a:hlinkClick r:id="" action="ppaction://media"/>
            <a:extLst>
              <a:ext uri="{FF2B5EF4-FFF2-40B4-BE49-F238E27FC236}">
                <a16:creationId xmlns:a16="http://schemas.microsoft.com/office/drawing/2014/main" id="{264874AE-F6FC-B83A-8443-683A8A38B9B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480033" y="2523014"/>
            <a:ext cx="487363" cy="487363"/>
          </a:xfrm>
          <a:prstGeom prst="rect">
            <a:avLst/>
          </a:prstGeom>
        </p:spPr>
      </p:pic>
      <p:pic>
        <p:nvPicPr>
          <p:cNvPr id="13" name="4">
            <a:hlinkClick r:id="" action="ppaction://media"/>
            <a:extLst>
              <a:ext uri="{FF2B5EF4-FFF2-40B4-BE49-F238E27FC236}">
                <a16:creationId xmlns:a16="http://schemas.microsoft.com/office/drawing/2014/main" id="{8C867B93-98DD-164D-DBBA-597FE1B0CF2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306120" y="3010377"/>
            <a:ext cx="487363" cy="487363"/>
          </a:xfrm>
          <a:prstGeom prst="rect">
            <a:avLst/>
          </a:prstGeom>
        </p:spPr>
      </p:pic>
      <p:pic>
        <p:nvPicPr>
          <p:cNvPr id="14" name="5">
            <a:hlinkClick r:id="" action="ppaction://media"/>
            <a:extLst>
              <a:ext uri="{FF2B5EF4-FFF2-40B4-BE49-F238E27FC236}">
                <a16:creationId xmlns:a16="http://schemas.microsoft.com/office/drawing/2014/main" id="{5113E1E5-7CA7-8E3C-BA12-75BD740A9B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01434" y="5562530"/>
            <a:ext cx="487363" cy="487363"/>
          </a:xfrm>
          <a:prstGeom prst="rect">
            <a:avLst/>
          </a:prstGeom>
        </p:spPr>
      </p:pic>
      <p:pic>
        <p:nvPicPr>
          <p:cNvPr id="15" name="6">
            <a:hlinkClick r:id="" action="ppaction://media"/>
            <a:extLst>
              <a:ext uri="{FF2B5EF4-FFF2-40B4-BE49-F238E27FC236}">
                <a16:creationId xmlns:a16="http://schemas.microsoft.com/office/drawing/2014/main" id="{66C052CA-F3D6-6CD4-3721-5B5EF6920C0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306386" y="5655150"/>
            <a:ext cx="487363" cy="487363"/>
          </a:xfrm>
          <a:prstGeom prst="rect">
            <a:avLst/>
          </a:prstGeom>
        </p:spPr>
      </p:pic>
      <p:pic>
        <p:nvPicPr>
          <p:cNvPr id="16" name="7">
            <a:hlinkClick r:id="" action="ppaction://media"/>
            <a:extLst>
              <a:ext uri="{FF2B5EF4-FFF2-40B4-BE49-F238E27FC236}">
                <a16:creationId xmlns:a16="http://schemas.microsoft.com/office/drawing/2014/main" id="{AB6DA0EB-E340-057E-430F-F3D4E894E32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306119" y="54114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1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3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50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3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lun 2">
            <a:extLst>
              <a:ext uri="{FF2B5EF4-FFF2-40B4-BE49-F238E27FC236}">
                <a16:creationId xmlns:a16="http://schemas.microsoft.com/office/drawing/2014/main" id="{4B7AFAFB-8863-5D4B-C01A-0A0B1D0B9E2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8378" y="1250476"/>
            <a:ext cx="5930165" cy="1962622"/>
          </a:xfrm>
          <a:prstGeom prst="rect">
            <a:avLst/>
          </a:prstGeom>
        </p:spPr>
      </p:pic>
      <p:sp>
        <p:nvSpPr>
          <p:cNvPr id="4" name="Blwch Testun 3">
            <a:extLst>
              <a:ext uri="{FF2B5EF4-FFF2-40B4-BE49-F238E27FC236}">
                <a16:creationId xmlns:a16="http://schemas.microsoft.com/office/drawing/2014/main" id="{41FFE1B2-C40B-C827-4744-90C574787946}"/>
              </a:ext>
            </a:extLst>
          </p:cNvPr>
          <p:cNvSpPr txBox="1"/>
          <p:nvPr/>
        </p:nvSpPr>
        <p:spPr>
          <a:xfrm>
            <a:off x="0" y="143692"/>
            <a:ext cx="8347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Ysgol 1" panose="00000400000000000000" pitchFamily="2" charset="0"/>
              </a:rPr>
              <a:t>Misoedd</a:t>
            </a:r>
            <a:r>
              <a:rPr lang="en-US" sz="3200" b="1" dirty="0">
                <a:latin typeface="Ysgol 1" panose="00000400000000000000" pitchFamily="2" charset="0"/>
              </a:rPr>
              <a:t> y </a:t>
            </a:r>
            <a:r>
              <a:rPr lang="en-US" sz="3200" b="1" dirty="0" err="1">
                <a:latin typeface="Ysgol 1" panose="00000400000000000000" pitchFamily="2" charset="0"/>
              </a:rPr>
              <a:t>flwyddyn</a:t>
            </a:r>
            <a:r>
              <a:rPr lang="en-US" sz="3200" b="1" dirty="0">
                <a:latin typeface="Ysgol 1" panose="00000400000000000000" pitchFamily="2" charset="0"/>
              </a:rPr>
              <a:t> </a:t>
            </a:r>
            <a:r>
              <a:rPr lang="en-US" sz="3200" dirty="0">
                <a:latin typeface="Ysgol 1" panose="00000400000000000000" pitchFamily="2" charset="0"/>
              </a:rPr>
              <a:t>/ </a:t>
            </a:r>
            <a:r>
              <a:rPr lang="en-US" sz="3200" i="1" dirty="0">
                <a:latin typeface="Ysgol 1" panose="00000400000000000000" pitchFamily="2" charset="0"/>
              </a:rPr>
              <a:t>Months of the year:</a:t>
            </a:r>
            <a:endParaRPr lang="en-GB" sz="3200" i="1" dirty="0">
              <a:latin typeface="Ysgol 1" panose="00000400000000000000" pitchFamily="2" charset="0"/>
            </a:endParaRPr>
          </a:p>
        </p:txBody>
      </p:sp>
      <p:pic>
        <p:nvPicPr>
          <p:cNvPr id="6" name="Llun 5">
            <a:extLst>
              <a:ext uri="{FF2B5EF4-FFF2-40B4-BE49-F238E27FC236}">
                <a16:creationId xmlns:a16="http://schemas.microsoft.com/office/drawing/2014/main" id="{EE4CC0F7-EC66-C1D7-9508-D4FEA73F6C6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030685" y="1207149"/>
            <a:ext cx="6096000" cy="2005949"/>
          </a:xfrm>
          <a:prstGeom prst="rect">
            <a:avLst/>
          </a:prstGeom>
        </p:spPr>
      </p:pic>
      <p:pic>
        <p:nvPicPr>
          <p:cNvPr id="8" name="Llun 7">
            <a:extLst>
              <a:ext uri="{FF2B5EF4-FFF2-40B4-BE49-F238E27FC236}">
                <a16:creationId xmlns:a16="http://schemas.microsoft.com/office/drawing/2014/main" id="{DE5496AE-B344-1134-07CB-DE188D9C94D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78" y="2757677"/>
            <a:ext cx="1923035" cy="455421"/>
          </a:xfrm>
          <a:prstGeom prst="rect">
            <a:avLst/>
          </a:prstGeom>
        </p:spPr>
      </p:pic>
      <p:pic>
        <p:nvPicPr>
          <p:cNvPr id="9" name="Llun 8">
            <a:extLst>
              <a:ext uri="{FF2B5EF4-FFF2-40B4-BE49-F238E27FC236}">
                <a16:creationId xmlns:a16="http://schemas.microsoft.com/office/drawing/2014/main" id="{49BF809E-B89E-C5CC-717B-01DE00A7EFD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081942" y="2757676"/>
            <a:ext cx="1923035" cy="455422"/>
          </a:xfrm>
          <a:prstGeom prst="rect">
            <a:avLst/>
          </a:prstGeom>
        </p:spPr>
      </p:pic>
      <p:sp>
        <p:nvSpPr>
          <p:cNvPr id="10" name="Blwch Testun 9">
            <a:extLst>
              <a:ext uri="{FF2B5EF4-FFF2-40B4-BE49-F238E27FC236}">
                <a16:creationId xmlns:a16="http://schemas.microsoft.com/office/drawing/2014/main" id="{AB8EAD38-644A-F2D1-29B0-0D82651B809A}"/>
              </a:ext>
            </a:extLst>
          </p:cNvPr>
          <p:cNvSpPr txBox="1"/>
          <p:nvPr/>
        </p:nvSpPr>
        <p:spPr>
          <a:xfrm>
            <a:off x="102592" y="2800721"/>
            <a:ext cx="187460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err="1">
                <a:latin typeface="Ysgol 1" panose="00000400000000000000" pitchFamily="2" charset="0"/>
              </a:rPr>
              <a:t>Ionawr</a:t>
            </a:r>
            <a:r>
              <a:rPr lang="en-US" sz="1700" dirty="0">
                <a:latin typeface="Ysgol 1" panose="00000400000000000000" pitchFamily="2" charset="0"/>
              </a:rPr>
              <a:t> / </a:t>
            </a:r>
            <a:r>
              <a:rPr lang="en-US" sz="1700" i="1" dirty="0">
                <a:latin typeface="Ysgol 1" panose="00000400000000000000" pitchFamily="2" charset="0"/>
              </a:rPr>
              <a:t>January</a:t>
            </a:r>
            <a:endParaRPr lang="en-GB" sz="1700" i="1" dirty="0">
              <a:latin typeface="Ysgol 1" panose="00000400000000000000" pitchFamily="2" charset="0"/>
            </a:endParaRPr>
          </a:p>
        </p:txBody>
      </p:sp>
      <p:sp>
        <p:nvSpPr>
          <p:cNvPr id="11" name="Blwch Testun 10">
            <a:extLst>
              <a:ext uri="{FF2B5EF4-FFF2-40B4-BE49-F238E27FC236}">
                <a16:creationId xmlns:a16="http://schemas.microsoft.com/office/drawing/2014/main" id="{5C19DBA5-B908-4359-DCFB-8CFA42B3F5CB}"/>
              </a:ext>
            </a:extLst>
          </p:cNvPr>
          <p:cNvSpPr txBox="1"/>
          <p:nvPr/>
        </p:nvSpPr>
        <p:spPr>
          <a:xfrm>
            <a:off x="2035642" y="2800720"/>
            <a:ext cx="2015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Ysgol 1" panose="00000400000000000000" pitchFamily="2" charset="0"/>
              </a:rPr>
              <a:t>Chwefror</a:t>
            </a:r>
            <a:r>
              <a:rPr lang="en-US" sz="1600" dirty="0">
                <a:latin typeface="Ysgol 1" panose="00000400000000000000" pitchFamily="2" charset="0"/>
              </a:rPr>
              <a:t>/ </a:t>
            </a:r>
            <a:r>
              <a:rPr lang="en-US" sz="1600" i="1" dirty="0">
                <a:latin typeface="Ysgol 1" panose="00000400000000000000" pitchFamily="2" charset="0"/>
              </a:rPr>
              <a:t>February</a:t>
            </a:r>
            <a:endParaRPr lang="en-GB" sz="1600" i="1" dirty="0">
              <a:latin typeface="Ysgol 1" panose="00000400000000000000" pitchFamily="2" charset="0"/>
            </a:endParaRPr>
          </a:p>
        </p:txBody>
      </p:sp>
      <p:pic>
        <p:nvPicPr>
          <p:cNvPr id="13" name="Llun 12">
            <a:extLst>
              <a:ext uri="{FF2B5EF4-FFF2-40B4-BE49-F238E27FC236}">
                <a16:creationId xmlns:a16="http://schemas.microsoft.com/office/drawing/2014/main" id="{ED738EE3-894A-CA35-9590-7D0779A46C4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131667" y="2791278"/>
            <a:ext cx="1876874" cy="405815"/>
          </a:xfrm>
          <a:prstGeom prst="rect">
            <a:avLst/>
          </a:prstGeom>
        </p:spPr>
      </p:pic>
      <p:pic>
        <p:nvPicPr>
          <p:cNvPr id="14" name="Llun 13">
            <a:extLst>
              <a:ext uri="{FF2B5EF4-FFF2-40B4-BE49-F238E27FC236}">
                <a16:creationId xmlns:a16="http://schemas.microsoft.com/office/drawing/2014/main" id="{6DCE4E13-C2D3-8F1E-9093-3E929D9777F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071889" y="2791278"/>
            <a:ext cx="1876874" cy="405815"/>
          </a:xfrm>
          <a:prstGeom prst="rect">
            <a:avLst/>
          </a:prstGeom>
        </p:spPr>
      </p:pic>
      <p:pic>
        <p:nvPicPr>
          <p:cNvPr id="15" name="Llun 14">
            <a:extLst>
              <a:ext uri="{FF2B5EF4-FFF2-40B4-BE49-F238E27FC236}">
                <a16:creationId xmlns:a16="http://schemas.microsoft.com/office/drawing/2014/main" id="{21E93BE7-4D82-78A1-4741-E529D3E170A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160850" y="2791278"/>
            <a:ext cx="1876874" cy="405815"/>
          </a:xfrm>
          <a:prstGeom prst="rect">
            <a:avLst/>
          </a:prstGeom>
        </p:spPr>
      </p:pic>
      <p:sp>
        <p:nvSpPr>
          <p:cNvPr id="17" name="Blwch Testun 16">
            <a:extLst>
              <a:ext uri="{FF2B5EF4-FFF2-40B4-BE49-F238E27FC236}">
                <a16:creationId xmlns:a16="http://schemas.microsoft.com/office/drawing/2014/main" id="{96AACB1B-C96D-AE10-4089-BF97E8A4680E}"/>
              </a:ext>
            </a:extLst>
          </p:cNvPr>
          <p:cNvSpPr txBox="1"/>
          <p:nvPr/>
        </p:nvSpPr>
        <p:spPr>
          <a:xfrm>
            <a:off x="4117116" y="2775273"/>
            <a:ext cx="187460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latin typeface="Ysgol 1" panose="00000400000000000000" pitchFamily="2" charset="0"/>
              </a:rPr>
              <a:t>Mawrth</a:t>
            </a:r>
            <a:r>
              <a:rPr lang="en-US" sz="1700" dirty="0">
                <a:latin typeface="Ysgol 1" panose="00000400000000000000" pitchFamily="2" charset="0"/>
              </a:rPr>
              <a:t> / </a:t>
            </a:r>
            <a:r>
              <a:rPr lang="en-US" sz="1700" i="1" dirty="0">
                <a:latin typeface="Ysgol 1" panose="00000400000000000000" pitchFamily="2" charset="0"/>
              </a:rPr>
              <a:t>March</a:t>
            </a:r>
            <a:endParaRPr lang="en-GB" sz="1700" i="1" dirty="0">
              <a:latin typeface="Ysgol 1" panose="00000400000000000000" pitchFamily="2" charset="0"/>
            </a:endParaRPr>
          </a:p>
        </p:txBody>
      </p:sp>
      <p:sp>
        <p:nvSpPr>
          <p:cNvPr id="18" name="Blwch Testun 17">
            <a:extLst>
              <a:ext uri="{FF2B5EF4-FFF2-40B4-BE49-F238E27FC236}">
                <a16:creationId xmlns:a16="http://schemas.microsoft.com/office/drawing/2014/main" id="{D64A5416-F395-BE61-95D0-A71000D2A40D}"/>
              </a:ext>
            </a:extLst>
          </p:cNvPr>
          <p:cNvSpPr txBox="1"/>
          <p:nvPr/>
        </p:nvSpPr>
        <p:spPr>
          <a:xfrm>
            <a:off x="6103860" y="2775272"/>
            <a:ext cx="187460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err="1">
                <a:latin typeface="Ysgol 1" panose="00000400000000000000" pitchFamily="2" charset="0"/>
              </a:rPr>
              <a:t>Ebrill</a:t>
            </a:r>
            <a:r>
              <a:rPr lang="en-US" sz="1700" dirty="0">
                <a:latin typeface="Ysgol 1" panose="00000400000000000000" pitchFamily="2" charset="0"/>
              </a:rPr>
              <a:t> / </a:t>
            </a:r>
            <a:r>
              <a:rPr lang="en-US" sz="1700" i="1" dirty="0">
                <a:latin typeface="Ysgol 1" panose="00000400000000000000" pitchFamily="2" charset="0"/>
              </a:rPr>
              <a:t>April</a:t>
            </a:r>
            <a:endParaRPr lang="en-GB" sz="1700" i="1" dirty="0">
              <a:latin typeface="Ysgol 1" panose="00000400000000000000" pitchFamily="2" charset="0"/>
            </a:endParaRPr>
          </a:p>
        </p:txBody>
      </p:sp>
      <p:sp>
        <p:nvSpPr>
          <p:cNvPr id="19" name="Blwch Testun 18">
            <a:extLst>
              <a:ext uri="{FF2B5EF4-FFF2-40B4-BE49-F238E27FC236}">
                <a16:creationId xmlns:a16="http://schemas.microsoft.com/office/drawing/2014/main" id="{467E4B19-9FBF-EE16-DBE4-D019DFEF5AC9}"/>
              </a:ext>
            </a:extLst>
          </p:cNvPr>
          <p:cNvSpPr txBox="1"/>
          <p:nvPr/>
        </p:nvSpPr>
        <p:spPr>
          <a:xfrm>
            <a:off x="8085643" y="2817213"/>
            <a:ext cx="187460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latin typeface="Ysgol 1" panose="00000400000000000000" pitchFamily="2" charset="0"/>
              </a:rPr>
              <a:t>Mai</a:t>
            </a:r>
            <a:r>
              <a:rPr lang="en-US" sz="1700" dirty="0">
                <a:latin typeface="Ysgol 1" panose="00000400000000000000" pitchFamily="2" charset="0"/>
              </a:rPr>
              <a:t> / </a:t>
            </a:r>
            <a:r>
              <a:rPr lang="en-US" sz="1700" i="1" dirty="0">
                <a:latin typeface="Ysgol 1" panose="00000400000000000000" pitchFamily="2" charset="0"/>
              </a:rPr>
              <a:t>May</a:t>
            </a:r>
            <a:endParaRPr lang="en-GB" sz="1700" i="1" dirty="0">
              <a:latin typeface="Ysgol 1" panose="00000400000000000000" pitchFamily="2" charset="0"/>
            </a:endParaRPr>
          </a:p>
        </p:txBody>
      </p:sp>
      <p:pic>
        <p:nvPicPr>
          <p:cNvPr id="21" name="Llun 20">
            <a:extLst>
              <a:ext uri="{FF2B5EF4-FFF2-40B4-BE49-F238E27FC236}">
                <a16:creationId xmlns:a16="http://schemas.microsoft.com/office/drawing/2014/main" id="{1D588335-500F-5AF5-1763-B7A9ABAF2F6D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172335" y="2791276"/>
            <a:ext cx="1876874" cy="405815"/>
          </a:xfrm>
          <a:prstGeom prst="rect">
            <a:avLst/>
          </a:prstGeom>
        </p:spPr>
      </p:pic>
      <p:sp>
        <p:nvSpPr>
          <p:cNvPr id="22" name="Blwch Testun 21">
            <a:extLst>
              <a:ext uri="{FF2B5EF4-FFF2-40B4-BE49-F238E27FC236}">
                <a16:creationId xmlns:a16="http://schemas.microsoft.com/office/drawing/2014/main" id="{2140F696-4E3B-E161-2482-8D286BB73577}"/>
              </a:ext>
            </a:extLst>
          </p:cNvPr>
          <p:cNvSpPr txBox="1"/>
          <p:nvPr/>
        </p:nvSpPr>
        <p:spPr>
          <a:xfrm>
            <a:off x="10142633" y="2808415"/>
            <a:ext cx="187460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err="1">
                <a:latin typeface="Ysgol 1" panose="00000400000000000000" pitchFamily="2" charset="0"/>
              </a:rPr>
              <a:t>Mehefin</a:t>
            </a:r>
            <a:r>
              <a:rPr lang="en-US" sz="1700" dirty="0">
                <a:latin typeface="Ysgol 1" panose="00000400000000000000" pitchFamily="2" charset="0"/>
              </a:rPr>
              <a:t>/ </a:t>
            </a:r>
            <a:r>
              <a:rPr lang="en-US" sz="1700" i="1" dirty="0">
                <a:latin typeface="Ysgol 1" panose="00000400000000000000" pitchFamily="2" charset="0"/>
              </a:rPr>
              <a:t>June</a:t>
            </a:r>
            <a:endParaRPr lang="en-GB" sz="1700" i="1" dirty="0">
              <a:latin typeface="Ysgol 1" panose="00000400000000000000" pitchFamily="2" charset="0"/>
            </a:endParaRPr>
          </a:p>
        </p:txBody>
      </p:sp>
      <p:pic>
        <p:nvPicPr>
          <p:cNvPr id="24" name="Llun 23">
            <a:extLst>
              <a:ext uri="{FF2B5EF4-FFF2-40B4-BE49-F238E27FC236}">
                <a16:creationId xmlns:a16="http://schemas.microsoft.com/office/drawing/2014/main" id="{12666101-F5BC-8172-C509-899B20876F6B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0874" y="3540934"/>
            <a:ext cx="5956131" cy="1962622"/>
          </a:xfrm>
          <a:prstGeom prst="rect">
            <a:avLst/>
          </a:prstGeom>
        </p:spPr>
      </p:pic>
      <p:pic>
        <p:nvPicPr>
          <p:cNvPr id="26" name="Llun 25">
            <a:extLst>
              <a:ext uri="{FF2B5EF4-FFF2-40B4-BE49-F238E27FC236}">
                <a16:creationId xmlns:a16="http://schemas.microsoft.com/office/drawing/2014/main" id="{8721FDC1-E651-BCA5-59A0-3F57FA627C5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071889" y="3540934"/>
            <a:ext cx="6052138" cy="1962622"/>
          </a:xfrm>
          <a:prstGeom prst="rect">
            <a:avLst/>
          </a:prstGeom>
        </p:spPr>
      </p:pic>
      <p:pic>
        <p:nvPicPr>
          <p:cNvPr id="28" name="Llun 27">
            <a:extLst>
              <a:ext uri="{FF2B5EF4-FFF2-40B4-BE49-F238E27FC236}">
                <a16:creationId xmlns:a16="http://schemas.microsoft.com/office/drawing/2014/main" id="{E53AADCE-C43A-3F1D-2B05-E6947981146D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1123" y="5086869"/>
            <a:ext cx="1886537" cy="376383"/>
          </a:xfrm>
          <a:prstGeom prst="rect">
            <a:avLst/>
          </a:prstGeom>
        </p:spPr>
      </p:pic>
      <p:pic>
        <p:nvPicPr>
          <p:cNvPr id="31" name="Llun 30">
            <a:extLst>
              <a:ext uri="{FF2B5EF4-FFF2-40B4-BE49-F238E27FC236}">
                <a16:creationId xmlns:a16="http://schemas.microsoft.com/office/drawing/2014/main" id="{E234869E-E6EA-54D8-6009-1ADE4A9C5763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077269" y="5092451"/>
            <a:ext cx="1886537" cy="376383"/>
          </a:xfrm>
          <a:prstGeom prst="rect">
            <a:avLst/>
          </a:prstGeom>
        </p:spPr>
      </p:pic>
      <p:pic>
        <p:nvPicPr>
          <p:cNvPr id="33" name="Llun 32">
            <a:extLst>
              <a:ext uri="{FF2B5EF4-FFF2-40B4-BE49-F238E27FC236}">
                <a16:creationId xmlns:a16="http://schemas.microsoft.com/office/drawing/2014/main" id="{B4D7BA09-B02E-6540-8EEF-67B69F61818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265257" y="5089188"/>
            <a:ext cx="1406338" cy="374064"/>
          </a:xfrm>
          <a:prstGeom prst="rect">
            <a:avLst/>
          </a:prstGeom>
        </p:spPr>
      </p:pic>
      <p:pic>
        <p:nvPicPr>
          <p:cNvPr id="35" name="Llun 34">
            <a:extLst>
              <a:ext uri="{FF2B5EF4-FFF2-40B4-BE49-F238E27FC236}">
                <a16:creationId xmlns:a16="http://schemas.microsoft.com/office/drawing/2014/main" id="{41F87964-BBB6-95DA-A561-7B7678BA74BC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103860" y="5086869"/>
            <a:ext cx="1755350" cy="370883"/>
          </a:xfrm>
          <a:prstGeom prst="rect">
            <a:avLst/>
          </a:prstGeom>
        </p:spPr>
      </p:pic>
      <p:pic>
        <p:nvPicPr>
          <p:cNvPr id="37" name="Llun 36">
            <a:extLst>
              <a:ext uri="{FF2B5EF4-FFF2-40B4-BE49-F238E27FC236}">
                <a16:creationId xmlns:a16="http://schemas.microsoft.com/office/drawing/2014/main" id="{1BB48D9C-F618-5287-107F-C42B2784DF54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289781" y="5086869"/>
            <a:ext cx="1548700" cy="370883"/>
          </a:xfrm>
          <a:prstGeom prst="rect">
            <a:avLst/>
          </a:prstGeom>
        </p:spPr>
      </p:pic>
      <p:pic>
        <p:nvPicPr>
          <p:cNvPr id="38" name="Llun 37">
            <a:extLst>
              <a:ext uri="{FF2B5EF4-FFF2-40B4-BE49-F238E27FC236}">
                <a16:creationId xmlns:a16="http://schemas.microsoft.com/office/drawing/2014/main" id="{24306EE5-D74E-1E8F-ABB9-D6E98423C8C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172335" y="5076081"/>
            <a:ext cx="1923035" cy="370883"/>
          </a:xfrm>
          <a:prstGeom prst="rect">
            <a:avLst/>
          </a:prstGeom>
        </p:spPr>
      </p:pic>
      <p:sp>
        <p:nvSpPr>
          <p:cNvPr id="39" name="Blwch Testun 38">
            <a:extLst>
              <a:ext uri="{FF2B5EF4-FFF2-40B4-BE49-F238E27FC236}">
                <a16:creationId xmlns:a16="http://schemas.microsoft.com/office/drawing/2014/main" id="{21910AFD-DA9C-1382-46D3-85C93C503077}"/>
              </a:ext>
            </a:extLst>
          </p:cNvPr>
          <p:cNvSpPr txBox="1"/>
          <p:nvPr/>
        </p:nvSpPr>
        <p:spPr>
          <a:xfrm>
            <a:off x="78378" y="5076081"/>
            <a:ext cx="187460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err="1">
                <a:latin typeface="Ysgol 1" panose="00000400000000000000" pitchFamily="2" charset="0"/>
              </a:rPr>
              <a:t>Gorffennaf</a:t>
            </a:r>
            <a:r>
              <a:rPr lang="en-US" sz="1700" dirty="0">
                <a:latin typeface="Ysgol 1" panose="00000400000000000000" pitchFamily="2" charset="0"/>
              </a:rPr>
              <a:t> / </a:t>
            </a:r>
            <a:r>
              <a:rPr lang="en-US" sz="1700" i="1" dirty="0">
                <a:latin typeface="Ysgol 1" panose="00000400000000000000" pitchFamily="2" charset="0"/>
              </a:rPr>
              <a:t>July</a:t>
            </a:r>
            <a:endParaRPr lang="en-GB" sz="1700" i="1" dirty="0">
              <a:latin typeface="Ysgol 1" panose="00000400000000000000" pitchFamily="2" charset="0"/>
            </a:endParaRPr>
          </a:p>
        </p:txBody>
      </p:sp>
      <p:sp>
        <p:nvSpPr>
          <p:cNvPr id="40" name="Blwch Testun 39">
            <a:extLst>
              <a:ext uri="{FF2B5EF4-FFF2-40B4-BE49-F238E27FC236}">
                <a16:creationId xmlns:a16="http://schemas.microsoft.com/office/drawing/2014/main" id="{0C27522E-CB71-19C0-247A-58AA239E9340}"/>
              </a:ext>
            </a:extLst>
          </p:cNvPr>
          <p:cNvSpPr txBox="1"/>
          <p:nvPr/>
        </p:nvSpPr>
        <p:spPr>
          <a:xfrm>
            <a:off x="2077269" y="5080166"/>
            <a:ext cx="187460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err="1">
                <a:latin typeface="Ysgol 1" panose="00000400000000000000" pitchFamily="2" charset="0"/>
              </a:rPr>
              <a:t>Awst</a:t>
            </a:r>
            <a:r>
              <a:rPr lang="en-US" sz="1700" dirty="0">
                <a:latin typeface="Ysgol 1" panose="00000400000000000000" pitchFamily="2" charset="0"/>
              </a:rPr>
              <a:t> / </a:t>
            </a:r>
            <a:r>
              <a:rPr lang="en-US" sz="1700" i="1" dirty="0">
                <a:latin typeface="Ysgol 1" panose="00000400000000000000" pitchFamily="2" charset="0"/>
              </a:rPr>
              <a:t>August</a:t>
            </a:r>
            <a:endParaRPr lang="en-GB" sz="1700" i="1" dirty="0">
              <a:latin typeface="Ysgol 1" panose="00000400000000000000" pitchFamily="2" charset="0"/>
            </a:endParaRPr>
          </a:p>
        </p:txBody>
      </p:sp>
      <p:sp>
        <p:nvSpPr>
          <p:cNvPr id="41" name="Blwch Testun 40">
            <a:extLst>
              <a:ext uri="{FF2B5EF4-FFF2-40B4-BE49-F238E27FC236}">
                <a16:creationId xmlns:a16="http://schemas.microsoft.com/office/drawing/2014/main" id="{8498A8B4-1700-184C-8948-84F80A25FBB3}"/>
              </a:ext>
            </a:extLst>
          </p:cNvPr>
          <p:cNvSpPr txBox="1"/>
          <p:nvPr/>
        </p:nvSpPr>
        <p:spPr>
          <a:xfrm>
            <a:off x="4098139" y="5114891"/>
            <a:ext cx="200572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latin typeface="Ysgol 1" panose="00000400000000000000" pitchFamily="2" charset="0"/>
              </a:rPr>
              <a:t>Medi</a:t>
            </a:r>
            <a:r>
              <a:rPr lang="en-US" sz="1700" dirty="0">
                <a:latin typeface="Ysgol 1" panose="00000400000000000000" pitchFamily="2" charset="0"/>
              </a:rPr>
              <a:t> / </a:t>
            </a:r>
            <a:r>
              <a:rPr lang="en-US" sz="1700" i="1" dirty="0">
                <a:latin typeface="Ysgol 1" panose="00000400000000000000" pitchFamily="2" charset="0"/>
              </a:rPr>
              <a:t>September</a:t>
            </a:r>
            <a:endParaRPr lang="en-GB" sz="1700" i="1" dirty="0">
              <a:latin typeface="Ysgol 1" panose="00000400000000000000" pitchFamily="2" charset="0"/>
            </a:endParaRPr>
          </a:p>
        </p:txBody>
      </p:sp>
      <p:sp>
        <p:nvSpPr>
          <p:cNvPr id="42" name="Blwch Testun 41">
            <a:extLst>
              <a:ext uri="{FF2B5EF4-FFF2-40B4-BE49-F238E27FC236}">
                <a16:creationId xmlns:a16="http://schemas.microsoft.com/office/drawing/2014/main" id="{B9DDA583-498D-9482-A123-EE6CC3A55EB4}"/>
              </a:ext>
            </a:extLst>
          </p:cNvPr>
          <p:cNvSpPr txBox="1"/>
          <p:nvPr/>
        </p:nvSpPr>
        <p:spPr>
          <a:xfrm>
            <a:off x="6111436" y="5092850"/>
            <a:ext cx="187460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latin typeface="Ysgol 1" panose="00000400000000000000" pitchFamily="2" charset="0"/>
              </a:rPr>
              <a:t>Hydref</a:t>
            </a:r>
            <a:r>
              <a:rPr lang="en-US" sz="1700" dirty="0">
                <a:latin typeface="Ysgol 1" panose="00000400000000000000" pitchFamily="2" charset="0"/>
              </a:rPr>
              <a:t> / </a:t>
            </a:r>
            <a:r>
              <a:rPr lang="en-US" sz="1700" i="1" dirty="0">
                <a:latin typeface="Ysgol 1" panose="00000400000000000000" pitchFamily="2" charset="0"/>
              </a:rPr>
              <a:t>October</a:t>
            </a:r>
            <a:endParaRPr lang="en-GB" sz="1700" i="1" dirty="0">
              <a:latin typeface="Ysgol 1" panose="00000400000000000000" pitchFamily="2" charset="0"/>
            </a:endParaRPr>
          </a:p>
        </p:txBody>
      </p:sp>
      <p:sp>
        <p:nvSpPr>
          <p:cNvPr id="43" name="Blwch Testun 42">
            <a:extLst>
              <a:ext uri="{FF2B5EF4-FFF2-40B4-BE49-F238E27FC236}">
                <a16:creationId xmlns:a16="http://schemas.microsoft.com/office/drawing/2014/main" id="{8BC4C1BF-0142-218E-DFA8-C560EB532578}"/>
              </a:ext>
            </a:extLst>
          </p:cNvPr>
          <p:cNvSpPr txBox="1"/>
          <p:nvPr/>
        </p:nvSpPr>
        <p:spPr>
          <a:xfrm>
            <a:off x="7993618" y="5114891"/>
            <a:ext cx="2178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latin typeface="Ysgol 1" panose="00000400000000000000" pitchFamily="2" charset="0"/>
              </a:rPr>
              <a:t>Tachwedd</a:t>
            </a:r>
            <a:r>
              <a:rPr lang="en-US" sz="1400" dirty="0">
                <a:latin typeface="Ysgol 1" panose="00000400000000000000" pitchFamily="2" charset="0"/>
              </a:rPr>
              <a:t> / </a:t>
            </a:r>
            <a:r>
              <a:rPr lang="en-US" sz="1400" i="1" dirty="0" err="1">
                <a:latin typeface="Ysgol 1" panose="00000400000000000000" pitchFamily="2" charset="0"/>
              </a:rPr>
              <a:t>Novemeber</a:t>
            </a:r>
            <a:endParaRPr lang="en-GB" sz="1400" i="1" dirty="0">
              <a:latin typeface="Ysgol 1" panose="00000400000000000000" pitchFamily="2" charset="0"/>
            </a:endParaRPr>
          </a:p>
        </p:txBody>
      </p:sp>
      <p:sp>
        <p:nvSpPr>
          <p:cNvPr id="44" name="Blwch Testun 43">
            <a:extLst>
              <a:ext uri="{FF2B5EF4-FFF2-40B4-BE49-F238E27FC236}">
                <a16:creationId xmlns:a16="http://schemas.microsoft.com/office/drawing/2014/main" id="{096D6C72-0A0B-1A28-E7CD-7F9023B0FB2B}"/>
              </a:ext>
            </a:extLst>
          </p:cNvPr>
          <p:cNvSpPr txBox="1"/>
          <p:nvPr/>
        </p:nvSpPr>
        <p:spPr>
          <a:xfrm>
            <a:off x="10083647" y="5068725"/>
            <a:ext cx="210835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err="1">
                <a:latin typeface="Ysgol 1" panose="00000400000000000000" pitchFamily="2" charset="0"/>
              </a:rPr>
              <a:t>Rhagfyr</a:t>
            </a:r>
            <a:r>
              <a:rPr lang="en-US" sz="1700" dirty="0">
                <a:latin typeface="Ysgol 1" panose="00000400000000000000" pitchFamily="2" charset="0"/>
              </a:rPr>
              <a:t>/ </a:t>
            </a:r>
            <a:r>
              <a:rPr lang="en-US" sz="1700" i="1" dirty="0">
                <a:latin typeface="Ysgol 1" panose="00000400000000000000" pitchFamily="2" charset="0"/>
              </a:rPr>
              <a:t>December</a:t>
            </a:r>
            <a:endParaRPr lang="en-GB" sz="1700" i="1" dirty="0">
              <a:latin typeface="Ysgol 1" panose="00000400000000000000" pitchFamily="2" charset="0"/>
            </a:endParaRPr>
          </a:p>
        </p:txBody>
      </p:sp>
      <p:pic>
        <p:nvPicPr>
          <p:cNvPr id="46" name="Llun 45">
            <a:hlinkClick r:id="rId35"/>
            <a:extLst>
              <a:ext uri="{FF2B5EF4-FFF2-40B4-BE49-F238E27FC236}">
                <a16:creationId xmlns:a16="http://schemas.microsoft.com/office/drawing/2014/main" id="{052EAC43-3414-AAD0-E722-FA7C02BC9307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481076" y="5607524"/>
            <a:ext cx="1021290" cy="1027194"/>
          </a:xfrm>
          <a:prstGeom prst="rect">
            <a:avLst/>
          </a:prstGeom>
        </p:spPr>
      </p:pic>
      <p:sp>
        <p:nvSpPr>
          <p:cNvPr id="47" name="Blwch Testun 46">
            <a:extLst>
              <a:ext uri="{FF2B5EF4-FFF2-40B4-BE49-F238E27FC236}">
                <a16:creationId xmlns:a16="http://schemas.microsoft.com/office/drawing/2014/main" id="{A2668E6A-2488-7877-26DF-6ACBB629BAAF}"/>
              </a:ext>
            </a:extLst>
          </p:cNvPr>
          <p:cNvSpPr txBox="1"/>
          <p:nvPr/>
        </p:nvSpPr>
        <p:spPr>
          <a:xfrm>
            <a:off x="6502366" y="5682539"/>
            <a:ext cx="236384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err="1">
                <a:latin typeface="Ysgol 1" panose="00000400000000000000" pitchFamily="2" charset="0"/>
              </a:rPr>
              <a:t>Cân</a:t>
            </a:r>
            <a:r>
              <a:rPr lang="en-US" sz="1700" b="1" dirty="0">
                <a:latin typeface="Ysgol 1" panose="00000400000000000000" pitchFamily="2" charset="0"/>
              </a:rPr>
              <a:t> </a:t>
            </a:r>
            <a:r>
              <a:rPr lang="en-US" sz="1700" b="1" dirty="0" err="1">
                <a:latin typeface="Ysgol 1" panose="00000400000000000000" pitchFamily="2" charset="0"/>
              </a:rPr>
              <a:t>misoedd</a:t>
            </a:r>
            <a:r>
              <a:rPr lang="en-US" sz="1700" b="1" dirty="0">
                <a:latin typeface="Ysgol 1" panose="00000400000000000000" pitchFamily="2" charset="0"/>
              </a:rPr>
              <a:t> y </a:t>
            </a:r>
            <a:r>
              <a:rPr lang="en-US" sz="1700" b="1" dirty="0" err="1">
                <a:latin typeface="Ysgol 1" panose="00000400000000000000" pitchFamily="2" charset="0"/>
              </a:rPr>
              <a:t>flwyddyn</a:t>
            </a:r>
            <a:r>
              <a:rPr lang="en-US" sz="1700" b="1" dirty="0">
                <a:latin typeface="Ysgol 1" panose="00000400000000000000" pitchFamily="2" charset="0"/>
              </a:rPr>
              <a:t> </a:t>
            </a:r>
            <a:r>
              <a:rPr lang="en-US" sz="1700" i="1" dirty="0">
                <a:latin typeface="Ysgol 1" panose="00000400000000000000" pitchFamily="2" charset="0"/>
              </a:rPr>
              <a:t>/ Months of the year song</a:t>
            </a:r>
            <a:endParaRPr lang="en-GB" sz="1700" i="1" dirty="0">
              <a:latin typeface="Ysgol 1" panose="00000400000000000000" pitchFamily="2" charset="0"/>
            </a:endParaRP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13FCC924-2FBC-7925-AB5C-D891503EDC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892538" y="3252300"/>
            <a:ext cx="283706" cy="283706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B6410F97-E57D-4B9A-0753-D97786B53B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2868757" y="3252300"/>
            <a:ext cx="291627" cy="291627"/>
          </a:xfrm>
          <a:prstGeom prst="rect">
            <a:avLst/>
          </a:prstGeom>
        </p:spPr>
      </p:pic>
      <p:pic>
        <p:nvPicPr>
          <p:cNvPr id="7" name="3">
            <a:hlinkClick r:id="" action="ppaction://media"/>
            <a:extLst>
              <a:ext uri="{FF2B5EF4-FFF2-40B4-BE49-F238E27FC236}">
                <a16:creationId xmlns:a16="http://schemas.microsoft.com/office/drawing/2014/main" id="{7CBC3B2F-FFC0-A41C-7652-16B320D0A69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4943936" y="3274588"/>
            <a:ext cx="252335" cy="252335"/>
          </a:xfrm>
          <a:prstGeom prst="rect">
            <a:avLst/>
          </a:prstGeom>
        </p:spPr>
      </p:pic>
      <p:pic>
        <p:nvPicPr>
          <p:cNvPr id="12" name="4">
            <a:hlinkClick r:id="" action="ppaction://media"/>
            <a:extLst>
              <a:ext uri="{FF2B5EF4-FFF2-40B4-BE49-F238E27FC236}">
                <a16:creationId xmlns:a16="http://schemas.microsoft.com/office/drawing/2014/main" id="{E136B4AB-2AC7-6F3D-A4FA-0A772E79F12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6834009" y="3252300"/>
            <a:ext cx="252335" cy="252335"/>
          </a:xfrm>
          <a:prstGeom prst="rect">
            <a:avLst/>
          </a:prstGeom>
        </p:spPr>
      </p:pic>
      <p:pic>
        <p:nvPicPr>
          <p:cNvPr id="16" name="5">
            <a:hlinkClick r:id="" action="ppaction://media"/>
            <a:extLst>
              <a:ext uri="{FF2B5EF4-FFF2-40B4-BE49-F238E27FC236}">
                <a16:creationId xmlns:a16="http://schemas.microsoft.com/office/drawing/2014/main" id="{7A3347B2-0FA1-460D-4673-D385462B3AF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8969826" y="3289109"/>
            <a:ext cx="217718" cy="217718"/>
          </a:xfrm>
          <a:prstGeom prst="rect">
            <a:avLst/>
          </a:prstGeom>
        </p:spPr>
      </p:pic>
      <p:pic>
        <p:nvPicPr>
          <p:cNvPr id="20" name="6">
            <a:hlinkClick r:id="" action="ppaction://media"/>
            <a:extLst>
              <a:ext uri="{FF2B5EF4-FFF2-40B4-BE49-F238E27FC236}">
                <a16:creationId xmlns:a16="http://schemas.microsoft.com/office/drawing/2014/main" id="{A785E23A-A365-4223-C089-F963E1F6DF7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1007684" y="3249569"/>
            <a:ext cx="252335" cy="252335"/>
          </a:xfrm>
          <a:prstGeom prst="rect">
            <a:avLst/>
          </a:prstGeom>
        </p:spPr>
      </p:pic>
      <p:pic>
        <p:nvPicPr>
          <p:cNvPr id="23" name="7">
            <a:hlinkClick r:id="" action="ppaction://media"/>
            <a:extLst>
              <a:ext uri="{FF2B5EF4-FFF2-40B4-BE49-F238E27FC236}">
                <a16:creationId xmlns:a16="http://schemas.microsoft.com/office/drawing/2014/main" id="{A1664F8D-48F9-239D-E63A-6D68ED76427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840153" y="5571826"/>
            <a:ext cx="220364" cy="220364"/>
          </a:xfrm>
          <a:prstGeom prst="rect">
            <a:avLst/>
          </a:prstGeom>
        </p:spPr>
      </p:pic>
      <p:pic>
        <p:nvPicPr>
          <p:cNvPr id="25" name="8">
            <a:hlinkClick r:id="" action="ppaction://media"/>
            <a:extLst>
              <a:ext uri="{FF2B5EF4-FFF2-40B4-BE49-F238E27FC236}">
                <a16:creationId xmlns:a16="http://schemas.microsoft.com/office/drawing/2014/main" id="{825F43E0-0B32-D50D-A081-3F90628BADC5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2894124" y="5571826"/>
            <a:ext cx="220364" cy="220364"/>
          </a:xfrm>
          <a:prstGeom prst="rect">
            <a:avLst/>
          </a:prstGeom>
        </p:spPr>
      </p:pic>
      <p:pic>
        <p:nvPicPr>
          <p:cNvPr id="27" name="9">
            <a:hlinkClick r:id="" action="ppaction://media"/>
            <a:extLst>
              <a:ext uri="{FF2B5EF4-FFF2-40B4-BE49-F238E27FC236}">
                <a16:creationId xmlns:a16="http://schemas.microsoft.com/office/drawing/2014/main" id="{28402B51-0EB2-E47E-61B0-A57A28533FB2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4883280" y="5567637"/>
            <a:ext cx="217719" cy="217719"/>
          </a:xfrm>
          <a:prstGeom prst="rect">
            <a:avLst/>
          </a:prstGeom>
        </p:spPr>
      </p:pic>
      <p:pic>
        <p:nvPicPr>
          <p:cNvPr id="29" name="10">
            <a:hlinkClick r:id="" action="ppaction://media"/>
            <a:extLst>
              <a:ext uri="{FF2B5EF4-FFF2-40B4-BE49-F238E27FC236}">
                <a16:creationId xmlns:a16="http://schemas.microsoft.com/office/drawing/2014/main" id="{BB3746F9-9255-3D09-0CB7-203D53EA21E1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6981535" y="5546952"/>
            <a:ext cx="207797" cy="207797"/>
          </a:xfrm>
          <a:prstGeom prst="rect">
            <a:avLst/>
          </a:prstGeom>
        </p:spPr>
      </p:pic>
      <p:pic>
        <p:nvPicPr>
          <p:cNvPr id="30" name="11">
            <a:hlinkClick r:id="" action="ppaction://media"/>
            <a:extLst>
              <a:ext uri="{FF2B5EF4-FFF2-40B4-BE49-F238E27FC236}">
                <a16:creationId xmlns:a16="http://schemas.microsoft.com/office/drawing/2014/main" id="{70307509-D41F-0916-28B0-F4CC4F3C6633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9022945" y="5536375"/>
            <a:ext cx="220364" cy="220364"/>
          </a:xfrm>
          <a:prstGeom prst="rect">
            <a:avLst/>
          </a:prstGeom>
        </p:spPr>
      </p:pic>
      <p:pic>
        <p:nvPicPr>
          <p:cNvPr id="32" name="12">
            <a:hlinkClick r:id="" action="ppaction://media"/>
            <a:extLst>
              <a:ext uri="{FF2B5EF4-FFF2-40B4-BE49-F238E27FC236}">
                <a16:creationId xmlns:a16="http://schemas.microsoft.com/office/drawing/2014/main" id="{D07BDD6D-01DA-296E-5DBB-B6615804A901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1007684" y="5535666"/>
            <a:ext cx="252335" cy="25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2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6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06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1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49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61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77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31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7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ema Office 2013 - 2022">
  <a:themeElements>
    <a:clrScheme name="Glas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hema 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ma Offic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664</TotalTime>
  <Words>915</Words>
  <Application>Microsoft Office PowerPoint</Application>
  <PresentationFormat>Widescreen</PresentationFormat>
  <Paragraphs>249</Paragraphs>
  <Slides>16</Slides>
  <Notes>4</Notes>
  <HiddenSlides>0</HiddenSlides>
  <MMClips>96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Ysgol 1</vt:lpstr>
      <vt:lpstr>Thema Office 2013 - 2022</vt:lpstr>
      <vt:lpstr>Canllaw Patrymau Iaith a Geirfa  Language Patterns and Vocabulary Guide</vt:lpstr>
      <vt:lpstr>Cyfarchion /Greetings :</vt:lpstr>
      <vt:lpstr>Sut wyt ti? / How are you?</vt:lpstr>
      <vt:lpstr>Y Tywydd / The Weather</vt:lpstr>
      <vt:lpstr>PowerPoint Presentation</vt:lpstr>
      <vt:lpstr>PowerPoint Presentation</vt:lpstr>
      <vt:lpstr>Lliwiau / Colours:</vt:lpstr>
      <vt:lpstr>PowerPoint Presentation</vt:lpstr>
      <vt:lpstr>PowerPoint Presentation</vt:lpstr>
      <vt:lpstr>PowerPoint Presentation</vt:lpstr>
      <vt:lpstr>Yr Wyddor Stumiau</vt:lpstr>
      <vt:lpstr>Caneuon / Songs:</vt:lpstr>
      <vt:lpstr>Llyfrau Cyfres / Book Series:</vt:lpstr>
      <vt:lpstr>Llyfrau /Books:. </vt:lpstr>
      <vt:lpstr>Apiau / Apps:</vt:lpstr>
      <vt:lpstr>PowerPoint Presentation</vt:lpstr>
    </vt:vector>
  </TitlesOfParts>
  <Company>WCBC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 Selway-Jones (Ysgol Llan-Y-Pwll)</dc:creator>
  <cp:lastModifiedBy>Rhiannon James</cp:lastModifiedBy>
  <cp:revision>2</cp:revision>
  <dcterms:created xsi:type="dcterms:W3CDTF">2026-05-11T12:05:46Z</dcterms:created>
  <dcterms:modified xsi:type="dcterms:W3CDTF">2026-07-03T11:07:06Z</dcterms:modified>
</cp:coreProperties>
</file>